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4.xml" ContentType="application/inkml+xml"/>
  <Override PartName="/ppt/ink/ink5.xml" ContentType="application/inkml+xml"/>
  <Override PartName="/ppt/notesSlides/notesSlide2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27.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28.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29.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33.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notesSlides/notesSlide41.xml" ContentType="application/vnd.openxmlformats-officedocument.presentationml.notesSlide+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9"/>
  </p:notesMasterIdLst>
  <p:sldIdLst>
    <p:sldId id="256" r:id="rId2"/>
    <p:sldId id="319" r:id="rId3"/>
    <p:sldId id="267" r:id="rId4"/>
    <p:sldId id="290" r:id="rId5"/>
    <p:sldId id="326" r:id="rId6"/>
    <p:sldId id="257" r:id="rId7"/>
    <p:sldId id="271" r:id="rId8"/>
    <p:sldId id="322" r:id="rId9"/>
    <p:sldId id="292" r:id="rId10"/>
    <p:sldId id="293" r:id="rId11"/>
    <p:sldId id="277" r:id="rId12"/>
    <p:sldId id="279" r:id="rId13"/>
    <p:sldId id="294" r:id="rId14"/>
    <p:sldId id="295" r:id="rId15"/>
    <p:sldId id="276" r:id="rId16"/>
    <p:sldId id="281" r:id="rId17"/>
    <p:sldId id="282" r:id="rId18"/>
    <p:sldId id="285" r:id="rId19"/>
    <p:sldId id="289" r:id="rId20"/>
    <p:sldId id="297" r:id="rId21"/>
    <p:sldId id="323" r:id="rId22"/>
    <p:sldId id="283" r:id="rId23"/>
    <p:sldId id="284" r:id="rId24"/>
    <p:sldId id="320" r:id="rId25"/>
    <p:sldId id="321" r:id="rId26"/>
    <p:sldId id="286" r:id="rId27"/>
    <p:sldId id="308" r:id="rId28"/>
    <p:sldId id="298" r:id="rId29"/>
    <p:sldId id="299" r:id="rId30"/>
    <p:sldId id="309" r:id="rId31"/>
    <p:sldId id="310" r:id="rId32"/>
    <p:sldId id="311" r:id="rId33"/>
    <p:sldId id="312" r:id="rId34"/>
    <p:sldId id="305" r:id="rId35"/>
    <p:sldId id="300" r:id="rId36"/>
    <p:sldId id="327" r:id="rId37"/>
    <p:sldId id="302" r:id="rId38"/>
    <p:sldId id="301" r:id="rId39"/>
    <p:sldId id="304" r:id="rId40"/>
    <p:sldId id="306" r:id="rId41"/>
    <p:sldId id="307" r:id="rId42"/>
    <p:sldId id="313" r:id="rId43"/>
    <p:sldId id="324" r:id="rId44"/>
    <p:sldId id="314" r:id="rId45"/>
    <p:sldId id="328" r:id="rId46"/>
    <p:sldId id="316" r:id="rId47"/>
    <p:sldId id="317" r:id="rId48"/>
    <p:sldId id="318" r:id="rId49"/>
    <p:sldId id="325" r:id="rId50"/>
    <p:sldId id="330" r:id="rId51"/>
    <p:sldId id="332" r:id="rId52"/>
    <p:sldId id="334" r:id="rId53"/>
    <p:sldId id="335" r:id="rId54"/>
    <p:sldId id="337" r:id="rId55"/>
    <p:sldId id="336" r:id="rId56"/>
    <p:sldId id="339" r:id="rId57"/>
    <p:sldId id="338" r:id="rId58"/>
  </p:sldIdLst>
  <p:sldSz cx="24384000" cy="13716000"/>
  <p:notesSz cx="6858000" cy="9144000"/>
  <p:embeddedFontLst>
    <p:embeddedFont>
      <p:font typeface="Calibri" panose="020F0502020204030204" pitchFamily="34" charset="0"/>
      <p:regular r:id="rId60"/>
      <p:bold r:id="rId61"/>
      <p:italic r:id="rId62"/>
      <p:boldItalic r:id="rId63"/>
    </p:embeddedFont>
    <p:embeddedFont>
      <p:font typeface="Cambria Math" panose="02040503050406030204" pitchFamily="18" charset="0"/>
      <p:regular r:id="rId64"/>
    </p:embeddedFont>
    <p:embeddedFont>
      <p:font typeface="Helvetica Neue" panose="02000503000000020004"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g4JXH+GUGcV6BLQNzJvY3SzS2nc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898A"/>
    <a:srgbClr val="000000"/>
    <a:srgbClr val="E6E7ED"/>
    <a:srgbClr val="F2F3F6"/>
    <a:srgbClr val="FFFFFF"/>
    <a:srgbClr val="FF7C09"/>
    <a:srgbClr val="E5E6EB"/>
    <a:srgbClr val="F2F0F6"/>
    <a:srgbClr val="FF0100"/>
    <a:srgbClr val="14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38"/>
    <p:restoredTop sz="78902"/>
  </p:normalViewPr>
  <p:slideViewPr>
    <p:cSldViewPr snapToGrid="0">
      <p:cViewPr varScale="1">
        <p:scale>
          <a:sx n="56" d="100"/>
          <a:sy n="56" d="100"/>
        </p:scale>
        <p:origin x="15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22:11:01.799"/>
    </inkml:context>
    <inkml:brush xml:id="br0">
      <inkml:brushProperty name="width" value="0.17639" units="cm"/>
      <inkml:brushProperty name="height" value="0.17639" units="cm"/>
      <inkml:brushProperty name="color" value="#33CCFF"/>
    </inkml:brush>
  </inkml:definitions>
  <inkml:trace contextRef="#ctx0" brushRef="#br0">1 7412 24575,'2'-9'0,"8"2"0,8-4 0,9 1 0,10-3 0,10-3 0,9-5 0,4-2 0,3-3 0,-2-2 0,5-3 0,10-14 0,-33 16 0,0-2 0,2-4 0,0-2 0,0 0 0,-2-1 0,30-29 0,-18 15 0,-17 14 0,-16 5 0,-1-13 0,5-39 0,-8 23 0,2-6 0,4-11 0,1-2 0,1-4 0,0 2 0,-1 7 0,1 3 0,-1 9 0,2 3 0,-4 8 0,1 1 0,3 3 0,2 1 0,3-4 0,2-1 0,6-7 0,0-2 0,6-8 0,0-2 0,-1 0 0,-2 1 0,-5 8 0,-2 4 0,-7 14 0,-3 5 0,8-12 0,-13 21 0,2-11 0,15-38 0,-4 16 0,5-7 0,-6 10 0,3-3 0,1-2-243,5-7 1,1-1 0,1 1 242,-2 3 0,0 0 0,-1 3 0,11-17 0,-3 7 0,-12 19 0,-3 6 0,14-19 0,-5 4 0,10-13 0,-15 29 0,4-3 0,10-12 0,3-3 0,5-2 0,1 0 0,-2 3 0,-2 3 0,-12 15 0,-3 4 0,22-17 727,-23 26-727,-13 18 0,8 0 0,15-2 0,24-11 0,6-8 0,-10 8 0,-18 16 0,-31 7 0,-1 5 0,-17 0 0,0-1 0,-1 1 0,3-4 0,26-17 0,40-20 0,-12 10 0,8-2 0,-9 5 0,4 0 0,1 2-214,7-1 0,3 1 0,0 3 214,2 3 0,1 2 0,-1 4 0,-2 4 0,-1 3 0,1 2 0,4 2 0,0 3 0,3-1-699,13-3 0,3 0 0,5-4 699,-9-1 0,3-4 0,4-1 0,2-3-567,-24 4 1,3-2-1,1-1 1,1-1 0,1-1-1,1 0 567,7-2 0,2-1 0,1 0 0,1-1 0,0 0 0,-1 0 0,1 0 0,1 0 0,1-1 0,-1 1 0,-1 0 0,-1 3 0,-5 1 0,0 1 0,0 1 0,-2 1 0,0 1 0,-1 2-327,9-1 1,0 2 0,-2 2 0,-1 1-1,-3 2 327,9 0 0,-3 2 0,-2 1 0,-2 2-58,-9 2 0,-3 1 0,-1 1 1,-3 0 57,13 0 0,-4 1 0,-3-1 737,18 1 1,-5 0-738,-15 0 0,-4 0 1653,-11 0 0,-3 0-1653,-9 0 0,-2 0 2216,31 0-2216,-19 0 1004,-17 0-1004,-19 0 0,-2 0 0,-14 0 0,23 0 0,65-5 0,-15-5 0,11-3 0,-14 1 0,5-1 0,2-1-350,-14 1 1,2 0 0,1-1 0,-2 0 349,0 0 0,-1-2 0,0 1 0,1 1 0,-1 1 0,0 1 0,1 0 0,1 0 0,5 0 0,0-1 0,1 1 0,0 0 0,1 1 0,0 1 0,0 0 0,0 1 0,4 0 0,1 2 0,1 0 0,-2 1 0,-1 0 0,0 1 0,-1 1 0,-2 0 0,17 2 0,-2 1 0,-3 0 0,-5 0 0,-2 0 0,-4-2-58,-12 0 1,-3-2 0,-3-2 57,25-8 0,-3-4 0,-5-3 0,-1-3 0,-1 0 0,1-1 0,5-1 0,-1 2 0,-6 4 0,-1 1 0,-3 2 0,-1 0 0,-8 2 0,-2 0 0,-5 2 0,-1 1 0,-1-1 0,0 1 692,0 0 1,0 1-693,0 1 0,0 0 92,-3-1 0,0-2-92,5-3 0,2-4 0,0-6 0,1-4 0,3-6 0,-1-3 0,-3 1 0,-4 1 0,-13 6 0,-3 2 0,21-13 0,-34 27 0,-5 4 0,-8 12 0,9 0 0,4 0 0,4 0 0,0 0 0,5-4 0,5-1 0,7-4 0,15-4 0,19-2 0,-35 7 0,2 1 0,3 2 0,0 4 0,44 19 0,-17 18 0,-17 9 0,-12-6 0,-9-18 0,0-13 0,-4-7 0,0-1 0,-4 0 0,-10 0 0,2 0 0,11-10 0,25-17 0,-18 4 0,2-3 0,8-8 0,0-1 0,0 0 0,-2 2 0,-6 3 0,-4 3 0,18-9 0,-24 19 0,-19 9 0,-8 5 0,2 3 0,6 0 0,8 0 0,5 0 0,-2 0 0,-7 0 0,-8 0 0,-6 0 0,-5 0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4:43.243"/>
    </inkml:context>
    <inkml:brush xml:id="br0">
      <inkml:brushProperty name="width" value="0.2" units="cm"/>
      <inkml:brushProperty name="height" value="0.2" units="cm"/>
      <inkml:brushProperty name="color" value="#AB008B"/>
    </inkml:brush>
  </inkml:definitions>
  <inkml:trace contextRef="#ctx0" brushRef="#br0">2 2709 24575,'0'-86'0,"0"33"0,0-5 0,0-15 0,0-6 0,-1-17 0,2-6-719,4 26 1,3-3-1,1-2 719,3-9 0,2-2 0,2-1 0,-2 19 0,2 0 0,1-1 0,1 0 0,1 1 0,0-1 0,1 1 0,-1 1 0,3-16 0,0 1 0,-2 4 85,-2 14 1,-2 4 0,0 2-86,1-14 0,-3 9 458,-1-3-458,-3 14 0,-5 44 0,3-2 0,1 3 1089,3 2-1089,-7 0 352,7 2-352,-5 4 0,2 1 0,-1 1 0,-4-1 0,-4 23 0,0 26 0,0 44 0,0-36 0,0 3 0,0 3 0,0 1 0,0 5 0,0 3 0,2 14 0,4 4 0,6-19 0,5 1 0,4 2-335,8 7 0,5 2 0,3-1 335,6 3 0,3-2 0,2-1 0,0-8 0,2-2 0,-3-3 0,12 19 0,-5-5 0,-13-18 0,-4-6 0,18 19 0,-21-19 0,-12-27 0,-7 2 1005,-12-20-1005,2 17 0,-1-2 0,3 9 0,5 0 0,5-4 0,-1-10 0,-1-10 0,-3-6 0,-3-4 0,0 0 0,3 0 0,-3 0 0,3 0 0,-1 0 0,1 0 0,0-3 0,-4-5 0,-1-8 0,3-10 0,4-12 0,2-11 0,-1-15 0,1-25 0,-6 32 0,0-3 0,2-15 0,2-4 0,2-9 0,1-3 0,-4 24 0,2-2 0,0 0-274,2-7 0,1 0 1,2-1 273,2-3 0,2-1 0,0 0 0,1-2 0,1 0 0,0 1 0,0 5 0,-1 1 0,0 2 0,-3 6 0,0 3 0,-2 2 0,4-14 0,-5 5 0,-6 16 0,-3 6 0,-1-14 0,-9 35 0,0 16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0"/>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1"/>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2"/>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3"/>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4:59.694"/>
    </inkml:context>
    <inkml:brush xml:id="br0">
      <inkml:brushProperty name="width" value="0.2" units="cm"/>
      <inkml:brushProperty name="height" value="0.2" units="cm"/>
      <inkml:brushProperty name="color" value="#FFC114"/>
    </inkml:brush>
  </inkml:definitions>
  <inkml:trace contextRef="#ctx0" brushRef="#br0">6 475 24575,'4'-39'0,"8"0"0,5 2 0,6 3 0,3 2 0,3 3 0,15-6 0,21-8 0,17-6 0,-35 22 0,0 2 0,42-17 0,-14 15 0,-17 15 0,-17 8 0,-9 4 0,-5 0 0,1 0 0,4 0 0,0 0 0,-5 3 0,-11 4 0,-10 7 0,-5 5 0,-1 1 0,0 2 0,0 3 0,0 5 0,0 5 0,0 2 0,0 1 0,0 3 0,0 2 0,0 11 0,-4 7 0,-7 7 0,-9-1 0,-9-11 0,-1-9 0,2-11 0,3-7 0,4-7 0,-3-7 0,-4-3 0,-11-2 0,14-3 0,-13-2 0,14-5 0,-14 0 0,10 0 0,-9 0 0,8 0 0,-8 0 0,-2 0 0,5 0 0,8-2 0,-1-8 0,2-6 0,-6-11 0,11 5 0,-4-9 0,12 9 0,-3-6 0,1 2 0,1 4 0,-4-1 0,-3-2 0,3-6 0,4-2 0,9-1 0,4 6 0,0 9 0,0 6 0,0 2 0,0-3 0,0-6 0,0-9 0,0 8 0,0-4 0,0 12 0,0 0 0,4 7 0,-3 2 0,2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5:25.360"/>
    </inkml:context>
    <inkml:brush xml:id="br0">
      <inkml:brushProperty name="width" value="0.2" units="cm"/>
      <inkml:brushProperty name="height" value="0.2" units="cm"/>
      <inkml:brushProperty name="color" value="#FFC114"/>
    </inkml:brush>
  </inkml:definitions>
  <inkml:trace contextRef="#ctx0" brushRef="#br0">1 1709 24575,'0'-81'0,"0"29"0,0-3 0,0-17 0,0-3 0,-1-7 0,2-1 0,3 1 0,1 3 0,1 9 0,1 4 0,1 12 0,1 4 0,6-30 0,-9 38 0,0 11 0,-2 26 0,0-2 0,3 0 0,-1-10 0,-1-9 0,3-7 0,-3 1 0,0 7 0,-1 8 0,-4 6 0,0 3 0,0 6 0,0 14 0,0 1 0,0 10 0,0-3 0,4 7 0,10 11 0,14 24 0,18 15 0,-17-33 0,1 0 0,1 3 0,-1-1 0,26 35 0,-10-6 0,-9-12 0,-2-11 0,-6-7 0,-5-10 0,-2-7 0,-2-2 0,2-2 0,2 3 0,-3 2 0,3-6 0,-11-8 0,10-8 0,-15-7 0,8 0 0,-9 0 0,1 0 0,-3-3 0,-1-5 0,-3-8 0,-1-8 0,4-18 0,19-38 0,-2 21 0,3-4 0,7-14 0,1-3 0,3-5 0,-1 1 0,-5 10 0,-1 5 0,-8 15 0,-3 5 0,3-15 0,-12 31 0,-8 15 0,0-2 0,0 0 0,0-8 0,0-10 0,0-4 0,0-1 0,2 2 0,3 3 0,0-9 0,-1-3 0,-2 0 0,-2 19 0,0 13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5:27.744"/>
    </inkml:context>
    <inkml:brush xml:id="br0">
      <inkml:brushProperty name="width" value="0.2" units="cm"/>
      <inkml:brushProperty name="height" value="0.2" units="cm"/>
      <inkml:brushProperty name="color" value="#FFC114"/>
    </inkml:brush>
  </inkml:definitions>
  <inkml:trace contextRef="#ctx0" brushRef="#br0">0 77 24575,'40'-20'0,"1"-3"0,0 6 0,-4 4 0,-6 9 0,-7 4 0,-6 0 0,-3 0 0,4 0 0,-5 0 0,4 0 0,-4 4 0,9 5 0,3 4 0,2 3 0,-4-2 0,-8 1 0,-6 8 0,-6-10 0,-4 10 0,0-10 0,0 7 0,0 9 0,0-7 0,0 9 0,0-7 0,0 7 0,-4-1 0,-5-3 0,-9 9 0,4-13 0,-5 10 0,10-17 0,-2 5 0,2-3 0,0 0 0,1-1 0,1 1 0,-3 3 0,3-10 0,-6 4 0,2-11 0,-4 0 0,-1 0 0,-1-3 0,0-1 0,4 0 0,0 0 0,-4 0 0,-5 0 0,-2-5 0,1-11 0,6-9 0,6-10 0,5 2 0,3 5 0,3 5 0,-7-7 0,5 14 0,-6-12 0,8 15 0,0-2 0,0 2 0,0 2 0,0 1 0,0 0 0,0-1 0,0-2 0,0-1 0,0 5 0,0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5:45.060"/>
    </inkml:context>
    <inkml:brush xml:id="br0">
      <inkml:brushProperty name="width" value="0.2" units="cm"/>
      <inkml:brushProperty name="height" value="0.2" units="cm"/>
      <inkml:brushProperty name="color" value="#FFC114"/>
    </inkml:brush>
  </inkml:definitions>
  <inkml:trace contextRef="#ctx0" brushRef="#br0">0 1 24575,'62'0'0,"0"0"0,22 0 0,11 0 0,-6 0 0,8 0 0,4 0-820,-13 0 1,2 0 0,2 0 0,1 0 601,-13 0 0,2 0 1,0 0-1,0 0 0,-1 0 218,17 0 0,-1 0 0,-1 0 0,-3 0 172,-14 0 0,-1 0 0,-3 0 0,-4 0-172,5 0 0,-5 0 0,-5 0 170,3 0 1,-10 0-1,-5 0 1,-26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5:53.794"/>
    </inkml:context>
    <inkml:brush xml:id="br0">
      <inkml:brushProperty name="width" value="0.2" units="cm"/>
      <inkml:brushProperty name="height" value="0.2" units="cm"/>
      <inkml:brushProperty name="color" value="#FFC114"/>
    </inkml:brush>
  </inkml:definitions>
  <inkml:trace contextRef="#ctx0" brushRef="#br0">2 1468 24575,'-2'-87'0,"8"23"0,4-7 0,8-24 0,3-6 0,-4 29 0,1-1 0,2 3 0,12-22 0,-1 8 0,-8 22 0,-4 8 0,2-3 0,-10 33 0,-2 6 0,0 4 0,-1 0 0,-3-2 0,2-5 0,-5 6 0,10-22 0,0-5 0,3-11 0,0-2 0,-6 29 0,-8 13 0,-1 21 0,0 13 0,0-1 0,2 12 0,8 6 0,14 11 0,14 16 0,10 11 0,0 8 0,-7-3 0,-10-12 0,-6-8 0,-2-10 0,1 0 0,1 9 0,2 1 0,-3 3 0,-2-6 0,-2-9 0,-2-6 0,0-4 0,1-6 0,10-10 0,-12-10 0,9-9 0,-17-4 0,2-3 0,-3-3 0,1-7 0,10-24 0,18-43 0,-10 20 0,1-6 0,4-9 0,-1-1 0,-1 4 0,-1 3 0,-6 12 0,-2 6 0,8-17 0,-13 27 0,-11 13 0,0-1 0,0-18 0,5-26 0,1-16 0,0 4 0,3 15 0,-4 21 0,-2 22 0,-4 13 0,-4 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5:57.045"/>
    </inkml:context>
    <inkml:brush xml:id="br0">
      <inkml:brushProperty name="width" value="0.2" units="cm"/>
      <inkml:brushProperty name="height" value="0.2" units="cm"/>
      <inkml:brushProperty name="color" value="#FFC114"/>
    </inkml:brush>
  </inkml:definitions>
  <inkml:trace contextRef="#ctx0" brushRef="#br0">380 0 24575,'-20'0'0,"-6"0"0,-3 0 0,-6 0 0,-4 7 0,6 7 0,4 4 0,2 8 0,11-11 0,-6 6 0,5-10 0,-4 2 0,4-1 0,1-1 0,8-1 0,2 2 0,-6-2 0,10 0 0,-2-2 0,13-4 0,10 1 0,9 6 0,11 10 0,13 11 0,14 9 0,6 0 0,1 1 0,-11-7 0,-12-6 0,-9-2 0,-21-13 0,2 3 0,-17-13 0,9 1 0,-6-1 0,0 3 0,5 3 0,-9-1 0,4 3 0,-8-3 0,0 2 0,0-1 0,0 1 0,0 3 0,0 1 0,0 1 0,0 9 0,0-9 0,0 11 0,0-9 0,-3 4 0,-9-2 0,-8-4 0,-12-5 0,-7 2 0,0-4 0,-1-2 0,6-3 0,3-4 0,6 0 0,5 0 0,6 0 0,4 0 0,0-4 0,1 0 0,-2 0 0,2 0 0,-1 4 0,2 0 0,0-3 0,-3-2 0,3 1 0,-4-3 0,4 0 0,2-2 0,3 2 0,3 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6:04.314"/>
    </inkml:context>
    <inkml:brush xml:id="br0">
      <inkml:brushProperty name="width" value="0.2" units="cm"/>
      <inkml:brushProperty name="height" value="0.2" units="cm"/>
      <inkml:brushProperty name="color" value="#FFC114"/>
    </inkml:brush>
  </inkml:definitions>
  <inkml:trace contextRef="#ctx0" brushRef="#br0">505 1 24575,'-36'0'0,"-4"0"0,-2 0 0,-1 0 0,1 0 0,-2 0 0,-5 8 0,16-3 0,0 14 0,15 2 0,-7 9 0,0 5 0,1 3 0,5-1 0,2 7 0,10-17 0,0 5 0,10-22 0,4-2 0,4-5 0,5 0 0,5 8 0,6 11 0,5 10 0,4 5 0,7 1 0,0 0 0,1-2 0,-2-4 0,-4-8 0,-1-5 0,0-1 0,1 0 0,-1 1 0,8 4 0,-19-12 0,3 5 0,-25-8 0,0 5 0,-4 1 0,0 0 0,0-2 0,0 1 0,0 3 0,0 5 0,0 3 0,0 1 0,-4-3 0,-3-6 0,-2-3 0,-7-3 0,-1 0 0,-7-1 0,-7-4 0,0-1 0,4-4 0,5 0 0,6 0 0,0 0 0,-3 0 0,-1 0 0,3 0 0,3 0 0,3 0 0,2 0 0,-3 0 0,0 0 0,-1 0 0,1 0 0,0 0 0,2 0 0,1 0 0,-2 0 0,3 0 0,4 0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09:59.470"/>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1.119"/>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22:11:18.466"/>
    </inkml:context>
    <inkml:brush xml:id="br0">
      <inkml:brushProperty name="width" value="0.17639" units="cm"/>
      <inkml:brushProperty name="height" value="0.17639" units="cm"/>
      <inkml:brushProperty name="color" value="#E71224"/>
    </inkml:brush>
  </inkml:definitions>
  <inkml:trace contextRef="#ctx0" brushRef="#br0">1 6451 24575,'11'-11'0,"8"-14"0,19-26 0,-4 3 0,4-7 0,9-17 0,2-7-318,-11 18 1,1-3 0,0-1 317,1-4 0,0-2 0,-2 1 0,-2 4 0,0 0 0,-1 2 0,-2 1 0,1 2 0,-1 0 0,13-24 0,1 0 0,-14 21 0,2 0 0,0-3 0,4-8 0,0-3 0,1-1-330,2-5 1,0-2 0,1 0 329,-10 18 0,1-1 0,-1 1 0,0 1 0,8-15 0,0 2 0,-2 3 0,-4 11 0,-2 3 0,0 3 0,8-15 0,-2 7 0,-10 18 0,-2 5 0,20-27 674,-2-5-674,-20 32 0,1-2 633,7-9 0,2-2-633,4-8 0,3-1 0,6-3 0,3 1 0,4 0 0,2 1 0,-2 4 0,2 0 0,5-2 0,1-1 0,-1-1 0,0-3 0,-17 20 0,-1-3 0,2 0-261,2-5 1,0-2 0,1 0 260,3-2 0,0-1 0,2 1 0,4-4 0,1 0 0,2 1 0,1 2 0,1 1 0,0 1 0,1 1 0,0 2 0,1 2 0,-1 2 0,2 1 0,-1 1 0,-1 2 0,-1 0 0,1 2 0,1-1 0,-1 1 0,1 0 0,0 0 0,0-1 0,-1 0 0,-1 2 0,-1-1 0,-1 1 0,-1 4 0,0 0 0,-2 2 0,19-12 0,-2 4 0,-12 10 0,-3 5 0,-11 7 0,-2 2 0,24-12 0,-14 9 0,-11 6 781,-4 9-781,1 6 0,6 0 0,0 3 0,-5 0 0,-7 2 0,-10 3 0,6 0 0,53 0 0,-13-3 0,10 0 0,-10 1 0,7-1 0,1 1-385,13-1 0,2 1 0,0 0 385,-1 0 0,-1 0 0,-1 0 0,-2 2 0,0 0 0,-1 0 0,-5 1 0,-1 1 0,-1 0 0,-2 2 0,-1 0 0,-1 1-147,-2 0 1,-2 2 0,0 0 146,-3 0 0,-2 2 0,-1-1 0,29 4 0,-2-1 0,-4 1 0,-1 1 0,1-1 0,0 1 0,3 0 0,3 0 0,-29-4 0,0 0 0,2-1 0,3 1 0,2-1 0,0 1 0,6 1 0,1 1 0,2 0-550,10 3 1,3 0 0,3 0 549,-17-2 0,2 0 0,1-1 0,1 0 0,6 0 0,2-1 0,0-1 0,-1 0 0,1-2 0,0-1 0,0-1 0,-2 0 0,-8-2 0,0-1 0,-2-1 0,-3 0-82,13 0 1,-4-1 0,-6-1 81,13 1 0,-10 0 0,-26 0 0,-8 0 0,1 0 1015,-31-2-1015,-11-2 419,-4 1-419,32-1 1762,43 20-1762,-20 0 0,8 3 0,-7-3 0,6 1 0,2 1-371,9 3 1,4 0-1,2-2 371,-11-6 0,2-2 0,2-1 0,1-1-442,7 0 1,1-3 0,1 0-1,0-1 442,-1-1 0,1-2 0,-1 0 0,-1 0 0,-3 0 0,0-1 0,-2 0 0,-3 1-141,13 1 1,-2 1-1,-5 1 141,-13 1 0,-2 2 0,-4 0 0,11 6 0,-5 0 0,-14-3 0,-1-1 620,-1-2 1,1-2-621,5-3 0,3-2 0,11 0 0,4-2 0,7-1 0,3-1 0,2 0 0,0 0 0,-2-2 0,-1-1 0,-7-1 0,-2-1 925,-6 2 0,-3-3-925,-7-4 0,-3-2 249,-4 0 1,-1-1-250,-6 1 0,-1-1 0,38-10 0,-10 12 0,-10 6 0,-3 2 0,1 2 0,3-5 0,5-5 0,1 4 0,-3 1 0,-2 3 0,-4 0 0,6-6 0,9-6 0,4 1 0,0 1 0,-18 4 0,-16 6 0,-17 2 0,-10 1 0,-4-3 0,1-2 0,9-3 0,7 2 0,1 2 0,0-4 0,-17 9 0,3-5 0,-7 7 0,13 0 0,6 0 0,7 0 0,8 0 0,-21 0 0,3 0 0,-25 0 0,6 0 0,3 0 0,7 0 0,7 0 0,8-7 0,-16 6 0,6-6 0,-18 7 0,3 0 0,-3 0 0,-2 0 0,1 0 0,6 0 0,-4 0 0,0 0 0,-9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3.020"/>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5.05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1"/>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2"/>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3"/>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09:59.470"/>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1.119"/>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3.020"/>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5.05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22:11:47.415"/>
    </inkml:context>
    <inkml:brush xml:id="br0">
      <inkml:brushProperty name="width" value="0.17639" units="cm"/>
      <inkml:brushProperty name="height" value="0.17639" units="cm"/>
      <inkml:brushProperty name="color" value="#AB008B"/>
    </inkml:brush>
  </inkml:definitions>
  <inkml:trace contextRef="#ctx0" brushRef="#br0">1 6549 24575,'65'0'0,"-1"-1"0,9-2 0,-7-1 0,5-3 0,3-2-888,18-7 0,5-3 0,-1-4 888,-22 4 0,0-2 0,0-2 0,-1-3 0,-1-1 0,-1-3 0,-1-2 0,-1-1 0,21-12 0,-2-3 0,-3 0 28,-11 3 0,-3-1 0,-3-1-28,-6 2 0,-2-2 0,-3 0 0,14-16 0,-5 0 306,-7 5 1,-1 1-307,-1-1 0,2-1 0,7-4 0,2-3-270,-17 16 1,1-2 0,1-1 269,6-7 0,1-1 0,0-1 0,2-2 0,0-2 0,-1 0 0,-1-1 0,0-1 0,-1 1 0,-2 2 0,0 0 0,-1 1 0,-4 4 0,0 0 0,-1 2 0,-2 2 0,0 1 0,0 1 377,-2 4 0,-1 2 1,-1 1-378,19-20 0,-1 1 0,-1-1 0,-1-2 0,-19 17 0,1-1 0,0-3-436,6-12 0,1-5 0,2-5 436,-1 2 0,3-4 0,3-3 0,3-2-631,-10 16 1,3-2 0,1-1 0,2-2 0,1 0 0,0 0 630,-2 5 0,1-2 0,1 0 0,1-1 0,1 1 0,1-1 0,-1 2 0,4-3 0,0 0 0,1 0 0,1 0 0,-1 1 0,1 1 0,-1 1 0,-4 5 0,1 0 0,-1 1 0,0 1 0,0 1 0,-1 2 0,-1 1-178,13-13 0,-1 2 0,0 2 0,-2 2 0,-1 3 178,5-4 0,-1 3 0,-2 3 0,-1 4-143,8-5 1,-1 6-1,-1 4 143,-5 8 0,-2 3 0,1 3 0,-3 4 0,1 2 0,1 4 0,1 3 0,3 4 0,0 4 0,1 2 0,1 3 0,1 3 0,2 3 0,1 3 0,1 1 0,3 1 0,2 1 0,0 1 0,1-1 0,1 0 0,-1 0 0,1 0 0,1 0 0,-1 0 0,-2 0 0,0 0 0,0 0 0,0-1 0,0 1 0,0 1 0,0 2 0,1 1 0,0 5 0,2 3 0,-1 4 0,0 6 0,-1 5 0,0 6 0,-2 5 0,0 7 0,-3 5 0,-1 4 131,-1 6 1,-2 3-1,-2 4-131,-19-14 0,-2 3 0,0 1 0,-1 1 0,3 4 0,-1 1 0,0 1 0,-1 2 463,2 4 0,0 1 0,-1 2 0,0 1-463,1 3 0,0 2 0,-1 0 0,0 1 0,1 0 0,-1 1 0,0 0 0,0 0 0,-2-3 0,0 0 0,-1-1 0,0-1 0,-3-5 0,0-1 0,-1-2 0,1-2 462,8 10 0,0-3 0,-1-5-462,-9-13 0,0-3 0,-2-5 340,7 4 1,-3-9-341,20 0 1251,-17-26-1251,-19-13 2054,15-3-2054,38 6 0,-15 4 0,7 3 0,18 5 0,5 3-36,-27-5 0,2 1 0,-1 0 36,-2-1 0,-1 1 0,-1-3 0,28 3 0,-2-5 0,-7-2 0,-2-4 0,-4-2 0,-1-3 0,-3 0 0,-2-2 0,2 1 0,0 0 0,1 1 0,1-2 0,3-2 0,1-5 0,2-9 0,-1-6 0,-2-8 0,-3-5 270,-5-5 0,-4-4-270,-12 2 0,-2 1 0,-7 5 0,-2 1 0,-2 1 0,1 0 0,5-1 0,2 0 0,5-4 0,3 0 0,7-3 0,4 0 0,8-4 0,3 3 0,4 0 0,3 4-165,-26 14 0,2 2 1,0 3 164,0 1 0,1 3 0,-1 3 0,31-3 0,-1 6 0,-5 1 0,-3 6 0,-10 4 0,-2 7 0,-8 6 0,-3 6 0,-5 5 0,-3 3 0,-2 5 0,-2 2 0,-2-2 0,0-2 247,-4-5 0,1-4-247,-1-5 0,1-3 0,48 0 0,2-10 0,-48-2 0,-1-2 0,43-2 0,-12-9 0,-17-6 0,-15-3 0,-12 4 0,-13 8 0,-10 6 0,-8 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1"/>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2"/>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3"/>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09:59.470"/>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1.119"/>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3.020"/>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5.05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1"/>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2"/>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5T18:11:07.481"/>
    </inkml:context>
    <inkml:brush xml:id="br0">
      <inkml:brushProperty name="width" value="0.2" units="cm"/>
      <inkml:brushProperty name="height" value="0.2" units="cm"/>
      <inkml:brushProperty name="color" value="#AB008B"/>
    </inkml:brush>
  </inkml:definitions>
  <inkml:trace contextRef="#ctx0" brushRef="#br0">0 130 24575,'63'0'0,"0"0"0,29 0 0,11 0 0,-11 0 0,7 0 0,3 0-820,-16 0 1,3 0 0,1 0 0,1 0 641,3 0 0,0 0 0,1 0 0,0 0 178,3 0 0,1 0 0,0 0 0,-1 0 0,1 0 0,0 0 0,0 0 0,0 0 0,-1 0 0,1 0 0,-2-1 0,0-2 0,-7 0 0,0-2 0,-2-1 0,-2-1 0,18-2 0,-3-2 0,-8 0-351,-3-5 0,-7 0 351,0 0 0,-16 3 265,-36 6 0,16 2 1,-42 5-1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3"/>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09:59.470"/>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1.119"/>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3.020"/>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5.05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1"/>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2"/>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3"/>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5T18:11:11.431"/>
    </inkml:context>
    <inkml:brush xml:id="br0">
      <inkml:brushProperty name="width" value="0.2" units="cm"/>
      <inkml:brushProperty name="height" value="0.2" units="cm"/>
      <inkml:brushProperty name="color" value="#AB008B"/>
    </inkml:brush>
  </inkml:definitions>
  <inkml:trace contextRef="#ctx0" brushRef="#br0">1 249 24575,'50'-2'0,"0"0"0,20-4 0,10-2 0,8-2 0,-10 1 0,6-1 0,4-1 0,3 0 0,1 0-547,-3 0 1,2 0 0,2-1 0,2 1 0,1 0 0,0 1 77,-6 1 1,2 0 0,1 0 0,0 0 0,1 1 0,-1 0 0,-1 1 329,-3 1 1,0 0 0,0 0-1,-1 1 1,0 1 0,-2 0 0,-1 0 138,5 2 0,-1 0 0,-2 0 0,-1 2 0,-1-1 0,-1 0 110,7 1 0,0 0 0,-3 0 1,-2 0-1,-4 0-110,1 0 0,-4 0 0,-3 0 0,-3 0 474,5 1 0,-3-1 0,-4 2-474,15 1 0,-4 1 0,-7 0 0,-1 0 0,4 0 0,1 0 1638,-1-1 0,1-2-1356,-1-1 0,-3 0-282,-8 0 0,-8 0 1628,8 0-1628,-17 0 81,-25 0-81,14 0 0,8 0 0,15 0 0,14 0 0,10 6 0,-35-3 0,1 1 0,4 3 0,0 0 0,0 0 0,-1 0 0,0-3 0,-1 1 0,37 7 0,-10 3 0,-6 7 0,0 6 0,8-7 0,-2-9 0,-4-8 0,-18 2 0,-21 1 0,-17 5 0,-7 1 0,5-7 0,16-6 0,23-19 0,11-9 0,3 0 0,2 8 0,-39 13 0,-1 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2:29:32.223"/>
    </inkml:context>
    <inkml:brush xml:id="br0">
      <inkml:brushProperty name="width" value="0.35" units="cm"/>
      <inkml:brushProperty name="height" value="0.35" units="cm"/>
      <inkml:brushProperty name="color" value="#AB008B"/>
    </inkml:brush>
  </inkml:definitions>
  <inkml:trace contextRef="#ctx0" brushRef="#br0">0 235 24575,'70'-7'0,"1"0"0,-1-1 0,4 3 0,4 1 0,4 0 0,6 0 0,-10 1 0,5 1 0,3-1 0,2 0 0,3 1 0,1 0-141,0 0 1,3 0-1,2 1 1,1-1-1,2 1 1,1-1-1,0 1 31,-14-1 1,0 1 0,2 0 0,0 0-1,1 0 1,0 0 0,0 0 0,0-1-1,0 0 0,1 0 1,0 0 0,0 0 0,1-1-1,0 1 1,-1-1 0,-1 0 0,0 1-1,-1-1-13,4 0 0,0 0 0,-1 0 0,-1 0 0,0 0 0,-2 0 0,-1 0 0,-2 0-41,16 0 0,-2 0 0,-2 0 0,-2 0 0,-3 0 0,-4 0-82,18 0 0,-5 0 0,-5 1 0,-5 1-82,0 0 0,-6 1 0,-6 1-17,12-1 0,-8 0 345,-18 0 0,-1 0 0,3 0 0,2 0 491,6 0 1,1 0-1,1 0 1,-2 0-1,-7 0 1,-3 0 491,31 0 0,-34 0 0,-20 0 0,-10 0-286,0 0-697,1 0 0,1 0 0,-8 0 0,-5 0 0,-3-7 0,4-7 0,23-7 0,22 0 0,16 7 0,3 7 0,-16 7 0,-22 0 0,-18 0 0,-14 0 0,-7 0 0,1 0 0,-1 0 0,2 0 0,0 0 0,2 0 0,3 0 0,2 0 0,3 1 0,12 3 0,7 1 0,2 0 0,3-2 0,-24-3 0,-2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2:29:47.272"/>
    </inkml:context>
    <inkml:brush xml:id="br0">
      <inkml:brushProperty name="width" value="0.2" units="cm"/>
      <inkml:brushProperty name="height" value="0.2" units="cm"/>
      <inkml:brushProperty name="color" value="#AB008B"/>
    </inkml:brush>
  </inkml:definitions>
  <inkml:trace contextRef="#ctx0" brushRef="#br0">119 232 24575,'0'74'0,"0"-23"0,0 5 0,0 26 0,0 11 0,0-4 0,0 7 0,0 6-656,0-22 1,0 3-1,0 4 1,0 3 0,0 2 108,0-1 1,0 3 0,0 2 0,0 3 0,0 1 0,0 0 77,0-4 1,0 1 0,0 2 0,0 1 0,0 0 0,0 1 0,0-1 463,0-9 1,0 1 0,0 0 0,0 0 0,0 0 0,0 0 0,0-1 0,0-2 4,0 7 0,0-1 0,0 0 0,0-1 0,0-1 0,0-1 0,0-2 25,0 6 0,0-1 0,0-1 0,0-1 0,0-3 0,0-1-25,0 2 0,0-1 0,0-2 0,0-3 0,0-3-138,0 5 0,1-4 1,0-3-1,0-1 138,1 15 0,1-4 0,1-4 1167,1 16 1,2-6-1168,1-15 0,1-3 1638,-2-9 0,0-2-1190,-3-7 0,1-2 2263,4 40-2711,-4-16 1047,0-12-1047,-1 1 0,-4 6 0,0 1 0,0-5 0,4-14 0,8-20 0,-2-18 0,6-12 0,-7-9 0,6-11 0,6-14 0,5-14 0,8-8 0,34-6 0,-10 22 0,12 1 0,0 4 0,9 0 0,7 1-656,-14 6 1,4 1-1,4 0 1,4 1 0,4-1 549,-9 3 1,3 0-1,3 1 1,3-1-1,2 0 1,1 1-1,3-1-259,-6 2 1,2 0 0,2-1 0,1 1 0,2 0 0,2 0 0,1 0 0,0 0 0,2 0 166,-9 2 0,3-1 0,0 1 0,2 0 0,1-1 1,0 1-1,1 0 0,0 0 0,-1 1 0,1-1 0,-2 1-100,1-1 0,0 1 0,0 0 0,1 0 0,-1 0 0,1 0 0,-1 0 0,0 1 1,-1 0-1,1 0 0,-1 1 264,-4 0 0,2 1 1,-1-1-1,0 1 1,0 1-1,-1-1 0,0 1 1,-1 0-1,-1 1 1,-1 0-1,-1 0-155,7 0 1,-1 0 0,-1 1 0,-1 0 0,0 1 0,-2 0 0,-2 0 0,0 1 0,-2 0 188,10 0 0,-2 0 0,-2 1 0,-1 1 0,-1-1 0,-1 1 0,0 0 50,9-1 0,-1 2 0,0-1 0,-2 1 1,-1-2-1,-3 1-50,3-2 0,-2 0 0,-2 0 0,-2-1 0,0-2 575,14-2 0,-2-1 1,-2-1-1,-4-2-575,-14 1 0,-2-1 0,-4-1 0,-4 0 1092,2-3 0,-5 0 0,-5 2-682,7-2 1,-8 4 2865,17 6-2858,-44 5 2493,-7 0-2911,-15 0 1506,10 0-1506,7 0 0,7 0 0,-3 0 0,-6 0 0,-11 0 0,-4 0 0,-4 0 0,-4-3 0,0-12 0,0-15 0,6-27 0,0 1 0,3-10 0,0-3 0,0-7 0,2-6-749,0-1 0,1-5 1,1-5-1,1-3 749,0 4 0,1-4 0,1-2 0,0-1 0,1 0-485,-3 12 1,1 0 0,0-1 0,0 0 0,0 1-1,0-1 485,-1 2 0,1 0 0,0-1 0,0 2 0,-1 0 0,0 2 0,2-8 0,-1 2 0,0 1 0,-2 2 0,-1 2-203,0-6 0,-1 3 0,-2 2 1,-2 3 202,1-13 0,-3 3 0,-2 7 0,0-14 0,-4 8 0,-4 15 0,-2 5 1179,0 14 0,0 4-1179,-3-39 3214,1 2-3214,5-10 570,1 40 0,-2-5-570,-1-12 0,-2-4 0,-1-9 0,-1-3 0,-1-1 0,0 1 0,0 4 0,1 3 0,2 13 0,1 4 0,-1-30 0,-10 42 0,4 32 0,-18 21 0,6 4 0,-4 3 0,2 8 0,5 11 0,0 10 0,0 5 0,-1-7 0,-9-6 0,-15-11 0,-26-8 0,19-2 0,-4-2 0,-12-1 0,-4-3 0,-18-6 0,-7-2 0,14-1 0,-5-1 0,-4-1-614,11 0 0,-4 0 0,-2 0 0,-3-1 614,8 1 0,-1 1 0,-3-1 0,0 0 0,-1-1-556,-4 0 0,-1 0 0,-1 0 0,0-1 1,-1 0 555,11 1 0,-1 0 0,-1 0 0,1-1 0,-1 1 0,1-1 0,-16-3 0,1 0 0,0 0 0,0 0 0,1 1 0,2 1 0,1 0 0,0 1 0,1 0 0,0 2-343,3 2 1,-1 0 0,1 2 0,2 1 0,1 1 342,-9 1 0,2 1 0,1 2 0,1 1-249,3 0 0,1 2 0,1 0 0,1 1 249,8 0 0,1 0 0,1 0 0,0 0 0,-17 0 0,1 0 0,1 0 336,2 0 0,0 0 0,1 0-336,2-2 0,1 0 0,-2 0 0,-10 0 0,-1-1 0,0 1 0,0-1 0,-1 0 0,0 4 0,24 2 0,-1 3 0,1 1 0,0 3 0,-21 5 0,0 4 0,3 2 0,10 1 0,3 2 0,0 0 0,5-1 0,0 0 0,2-4 1216,-24 0 1,3-5-1217,7-5 0,1-4 1009,7-3 1,0-2-1010,3 0 0,1 1 715,0 4 1,0 2-716,0 4 0,2 2 502,6 1 0,1-1-502,7-1 0,2-2 23,3-5 1,2-1-24,2 0 0,-1 1 0,-7 2 0,-1 3 0,-7 3 0,-1 4 0,0 2 0,0 2 0,2-2 0,3-1 0,9-2 0,4-2 0,-23 1 0,22-13 0,12-9 0,-1-7 0,-5-5 0,-1-6 0,6-5 0,14 0 0,3 0 0,10 13 0,-11 7 0,-3 10 0,-8 0 0,2-7 0,11-12 0,11 8 0,9-6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2:30:55.354"/>
    </inkml:context>
    <inkml:brush xml:id="br0">
      <inkml:brushProperty name="width" value="0.15875" units="cm"/>
      <inkml:brushProperty name="height" value="0.15875" units="cm"/>
      <inkml:brushProperty name="color" value="#AB008B"/>
    </inkml:brush>
  </inkml:definitions>
  <inkml:trace contextRef="#ctx0" brushRef="#br0">1 10313 24575,'47'0'0,"41"0"0,-18 0 0,8 0 0,-11 0 0,4 0 0,3 0-604,10 0 0,3 0 0,0 0 604,1 0 0,-1 0 0,0 0 0,-3 0 0,-2 0 0,-2 0 162,-8 0 1,-3 0-1,-2 0-162,21 0 0,-4 0 161,-11 0 1,-2 0-162,-7-2 0,-1-1 0,-6 1 0,-2-2 0,44-7 923,-13-4-923,-17 4 79,-13 1-79,-9 5 0,-9 5 0,1 0 0,-1-4 0,6-1 0,1-1 0,0-2 0,-2-1 0,-5-7 0,1-5 0,-1-5 0,5-1 0,2-3 0,0 1 0,-1 8 0,-5 0 0,1 1 0,6-3 0,8-7 0,6-2 0,5-6 0,-5 1 0,-7 1 0,-6 6 0,-8 5 0,-1-2 0,-4-3 0,-1-4 0,-2-4 0,-3 3 0,1 5 0,-5 5 0,-1 1 0,0-1 0,0 1 0,6-10 0,-9 16 0,4-9 0,-12 13 0,1-6 0,0-1 0,0-5 0,3-6 0,3-2 0,-1-5 0,1-4 0,0-2 0,2-6 0,2-7 0,2-4 0,-1-6 0,2-4 0,1 1 0,0-6 0,0-11 0,-12 38 0,-1-1 0,4-8 0,0-3 0,4-6 0,0-1 0,2-3 0,2-1 0,-2 0 0,1 1 0,-1 5 0,0 4 0,-3 7 0,0 4 0,13-32 0,-11 15 0,-8 5 0,1-4 0,2-3 0,6-7 0,-3 5 0,-7 10 0,-7 15 0,-7 12 0,0 16 0,0-2 0,0-18 0,2-39 0,3 25 0,1-4 0,2-8 0,3-2 0,0 6 0,1 1 0,1 9 0,0 1 0,8-37 0,0 6 0,6 0 0,4 1 0,-2 6 0,-5 13 0,-11 16 0,-8 8 0,2 5 0,1-6 0,7-15 0,5-22 0,0-14 0,-11 38 0,-1 0 0,-2-4 0,-1 0 0,0 0 0,1 1 0,0-4 0,2 1 0,3 0 0,3 0 0,2 0 0,1 1 0,1 1 0,0 1 0,0 3 0,-1 1 0,7-38 0,-4 13 0,-8 0 0,1 0 0,7-11 0,-8 38 0,1-1 0,3-7 0,0-1 0,0-4 0,-1-2 0,2-3 0,-1-2 0,0 1 0,0 0 0,1 1 0,1 0 0,-1-1 0,1 1 0,0 3 0,0 2 0,0-1 0,0 2 0,-3 3 0,0 1 0,0 3 0,-1 0 0,-2-1 0,0 0 0,-1 1 0,2-1 0,1-4 0,2-2 0,2-4 0,1-2 0,3-7 0,1-2 0,2-3 0,0-1 0,-3 1 0,-1 1 0,-2 4 0,-2 0 0,-4 8 0,-1 2 0,-1 3 0,-1 1 0,0 4 0,1 1 0,0 0 0,0 0 0,-1 0 0,-1 0 0,0 1 0,-1 1 0,-1-2 0,-2 1 0,1-44 0,1 14 0,0 8 0,4 11 0,4 1 0,-2-1 0,-5 0 0,1 0 0,-3 1 0,4 5 0,0 3 0,0 5 0,-1 7 0,-4 1 0,-2 9 0,-3 4 0,0 7 0,0 8 0,0 6 0,0 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2:32:09.470"/>
    </inkml:context>
    <inkml:brush xml:id="br0">
      <inkml:brushProperty name="width" value="0.15875" units="cm"/>
      <inkml:brushProperty name="height" value="0.15875" units="cm"/>
      <inkml:brushProperty name="color" value="#AB008B"/>
    </inkml:brush>
  </inkml:definitions>
  <inkml:trace contextRef="#ctx0" brushRef="#br0">0 9406 24575,'0'-50'0,"5"-4"0,6-3 0,10 0 0,10 4 0,5 3 0,5-8 0,0-3 0,5-10 0,3-8 0,0-4 0,0 0 0,-6 12 0,-2 10 0,-2 11 0,-4 5 0,-4 3 0,-2 1 0,-3 1 0,0 9 0,1 2 0,-16 15 0,2 1 0,-13 6 0,3-1 0,2-5 0,2 7 0,2-3 0,-5 7 0,8-4 0,-6 0 0,10-5 0,-1-3 0,6-7 0,2-3 0,-1-5 0,-1-1 0,-1-4 0,0-4 0,5-2 0,8-10 0,22-21 0,-16 22 0,2-3 0,5-9 0,1-1 0,0-1 0,-1 0 0,-7 8 0,-3 2 0,-7 7 0,-2 4 0,5-4 0,-8 4 0,-13 22 0,7-9 0,9-13 0,7-11 0,7-9 0,1-5 0,-5 8 0,-2 6 0,-6 9 0,-5 8 0,-1 2 0,-5 5 0,-1 1 0,1 0 0,-1 3 0,-4 1 0,0 5 0,1 0 0,4-11 0,-3 13 0,3-11 0,-6 10 0,-2 8 0,1-2 0,-7 7 0,0-8 0,-1-14 0,8-13 0,12-13 0,12-25 0,-5 24 0,3-5 0,7-11 0,2-3 0,6-7 0,3 0 0,-1 5 0,-1 3 0,-8 13 0,-3 4 0,20-23 0,-21 31 0,-12 14 0,-2 4 0,4-14 0,8-12 0,7-13 0,0-2 0,-1 10 0,-4 10 0,-5 14 0,0-3 0,-11 16 0,7-11 0,-11 11 0,5-4 0,2-9 0,-11 17 0,6-12 0,-7 14 0,3-10 0,1 13 0,-5-3 0,-6 13 0,2-12 0,-2-3 0,4-8 0,21-22 0,-2 8 0,4-6 0,10-15 0,2-4 0,6-5 0,-1-1 0,-6 7 0,-3 3 0,-10 16 0,-3 4 0,11-18 0,-14 12 0,-4 2 0,4-5 0,3-7 0,4-1 0,1 3 0,-1 0 0,4 0 0,-2-3 0,-3-4 0,-1 7 0,-8 6 0,1 4 0,3-1 0,3-16 0,9-18 0,-16 36 0,0-1 0,3-2 0,1 1 0,25-39 0,-1 4 0,4 0 0,1-1 0,-26 36 0,1 0 0,1-1 0,0-1 0,-2 1 0,-1 0 0,-2 2 0,0 1 0,19-32 0,-10 6 0,-3 7 0,1 2 0,4 0 0,4 0 0,-4 0 0,0 2 0,-3 0 0,-3 3 0,-1 6 0,-4-1 0,3 1 0,5-6 0,-1-2 0,4-2 0,-2 2 0,-4-4 0,-3-1 0,-2 7 0,-1 4 0,-1 4 0,1 2 0,0 2 0,2-4 0,0 4 0,-1 0 0,-4-2 0,-5 7 0,-1 4 0,-2 4 0,1 9 0,-1 1 0,5-5 0,-10 10 0,10-10 0,-16 14 0,10-8 0,-3 7 0,2-5 0,2 0 0,-4-2 0,5-5 0,-9 9 0,8 0 0,-8 9 0,3-1 0,0 2 0,-4-2 0,0 1 0,-4 0 0,0 0 0,0 0 0,0 0 0,0 4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2:33:59.451"/>
    </inkml:context>
    <inkml:brush xml:id="br0">
      <inkml:brushProperty name="width" value="0.35" units="cm"/>
      <inkml:brushProperty name="height" value="0.35" units="cm"/>
      <inkml:brushProperty name="color" value="#FFC114"/>
    </inkml:brush>
  </inkml:definitions>
  <inkml:trace contextRef="#ctx0" brushRef="#br0">0 698 24575,'81'0'0,"-1"0"0,-4 0 0,4 0 0,7 0 0,-1 0 0,5 0 0,5 0 0,2 0-197,-6 0 0,3 0 1,2 0-1,3 0 0,3 0 56,-17 0 1,3 0-1,1 0 1,2 0-1,2 0 1,-1 0-1,1 0 18,-7 0 0,0 0 0,1 0 0,1 0 0,0 0 0,1 0 0,-1 0 0,1 0 0,1 1 0,1-1 0,-1 0 0,2 0 0,-1 0 0,0 1 0,0-1 0,0 1 0,0 0 0,0 0 0,0 0 0,0 0 0,0 0 0,0 0 0,-1 1 0,-1-1-18,7 0 1,0 1-1,0-1 1,-2 1-1,1-1 1,-2 1-1,1-1 0,-4 1 1,-1-1-1,0 1 1,0-1-1,-1 1 1,-1-1-1,0 0-23,10 0 0,0 1 0,-1-1 0,-1 0 0,-1-1 0,-1 1 0,-5-1 0,0 0 0,-2 0 0,0 0 0,-2 0 0,-1 0-33,6 0 0,-1 0 1,-1 0-1,-2 0 0,-1 0-49,11 0 0,-1 0 0,-2 0 0,-3 0 573,12 0 1,-4 0 0,-3 0-40,-13 0 1,-3 0 0,-2 0-289,-7-1 0,-3-1 0,0 0 491,28-4 1,-1-3-1,-1-2 1,-2-3-1,-2-1 1,-3-1-440,-3 1 1,-1 1 438,-5 2 1,0 2-1,1 1 1,2 1-1,3 2 1,1 0-490,9 0 0,1-2-2,4 0 0,1-2 0,-32 5 0,1 0 0,-1-1 0,33-6 0,-2-2 0,-6 1 0,-1-2 0,1-1 0,1-3 0,2-4 0,2-1 327,-29 7 1,1 1 0,1-1-183,3 1 1,1-1 0,0 0-146,-4 1 0,-1 0 0,-1 2 397,23-5 0,-4 3-397,-13 3 0,-5 1 67,-15 3 1,-4 0-68,33-2 0,-11-3 0,-2 3 619,7 2-619,0 5 0,3-1 0,9-2 0,-37 2 0,3-1 0,13-3 0,5 0 0,16-2 0,5 0-163,-25 3 0,2-1 0,0 1 163,0 1 0,0 1 0,-2 0 0,24-1 0,-6 2-492,-20 3 0,-8 1 246,13 1 0,-40 0 0,-21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2:34:08.901"/>
    </inkml:context>
    <inkml:brush xml:id="br0">
      <inkml:brushProperty name="width" value="0.35" units="cm"/>
      <inkml:brushProperty name="height" value="0.35" units="cm"/>
      <inkml:brushProperty name="color" value="#FFC114"/>
    </inkml:brush>
  </inkml:definitions>
  <inkml:trace contextRef="#ctx0" brushRef="#br0">0 54 24575,'52'0'0,"0"0"0,0 0 0,1 0 0,5 0 0,2 0 0,4 0 0,2 0 0,14 0 0,5 0 0,-16 0 0,2 0 0,2 0-328,10-1 0,2 0 0,2-1 149,8 0 1,3-1 0,0 1 178,1-1 0,-1 0 0,-2 1 0,-9-1 0,-2 1 0,-3-1 123,-11 1 0,-3-1 0,-2 0-123,11 0 0,-5 0 0,-15-1 0,-2 1 0,40-2 0,-3 5 0,7 0 491,-47 0 1,0 0-409,-1 0 1,1 0-84,47 0 0,-18 0 0,-10 0 0,-3 0 0,-3 0 0,11 0 0,13 0 0,6 0 0,-44 0 0,1 0 0,3 0 0,0 0 0,0 0 0,1 0 0,1 0 0,0 0 0,2 0 0,-1 0 0,-2 0 0,-1 0 0,-3 0 0,-1 0 0,45 0 0,-10 0 0,-4 0 0,-6 0 0,-5 0 0,-4 0 0,-2 0 0,-6 0 0,-2 0 0,-6 0 0,-6 0 0,-2 0 0,-4 0 0,8 0 0,14 0 0,13 0 0,7 0 0,-5 0 0,-6 0 0,-32 0 0,-4 0 0,-26 0 0,0 0 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2:34:13.055"/>
    </inkml:context>
    <inkml:brush xml:id="br0">
      <inkml:brushProperty name="width" value="0.35" units="cm"/>
      <inkml:brushProperty name="height" value="0.35" units="cm"/>
      <inkml:brushProperty name="color" value="#FFC114"/>
    </inkml:brush>
  </inkml:definitions>
  <inkml:trace contextRef="#ctx0" brushRef="#br0">0 177 24575,'89'0'0,"0"0"0,-17 0 0,2-1 0,4 0 0,-6 0 0,3-1 0,3 0 0,0 0-246,5-1 0,3 0 0,0 0 0,0 0 0,3 0 0,0-1 0,1-1 0,-2 2 0,-6-1 0,-1 1 0,0-1 0,-3 1 197,16 0 0,-1 1 0,-4 0 49,-12 0 0,-3 1 0,-1 0 0,24 1 0,-3 0 364,-10 0 0,-3 0-364,-9 0 0,-1 0 0,-3 0 0,-2 0 0,-11 0 0,-2 0 983,44 0-235,-14 0-108,-11 0-640,1 0 0,3 0 0,13 0 0,-39 0 0,1 0 0,2 0 0,-1 0 0,46 0 0,-10 0 0,-9 0 0,-2 0 0,4 0 0,-2 0 0,0 0 0,-2 0 0,-12 0 0,-4 0 0,-11 0 0,1 0 0,7 0 0,8 0 0,13 0 0,1 0 0,-3 0 0,-12 0 0,-7-4 0,5-1 0,8-5 0,12 0 0,2 0 0,-6-1 0,-9 5 0,-11-2 0,-3 3 0,0 0 0,7 1 0,6-1 0,-5-1 0,-9 0 0,-7 1 0,-23 5 0,0 0 0,-18 0 0,1 0 0,4 0 0,-3 0 0,4 0 0,-2 0 0,3 0 0,2 0 0,4 0 0,12 0 0,-11 0 0,13 0 0,-15 0 0,6 0 0,3 0 0,4 0 0,3 0 0,4 0 0,-1 0 0,-5 0 0,-9-2 0,-12-3 0,-11 1 0,-6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20:30:40.540"/>
    </inkml:context>
    <inkml:brush xml:id="br0">
      <inkml:brushProperty name="width" value="0.2" units="cm"/>
      <inkml:brushProperty name="height" value="0.2" units="cm"/>
      <inkml:brushProperty name="color" value="#00A0D7"/>
    </inkml:brush>
  </inkml:definitions>
  <inkml:trace contextRef="#ctx0" brushRef="#br0">1 0 24575,'0'52'0,"0"-1"0,9 31 0,8 10 0,-1-25 0,4 5 0,3 3 0,4 3-656,2 1 1,3 4-1,4 2 1,2 2 0,4 1 186,-6-14 1,4 2 0,2 1 0,1 2 0,2 0 0,0 1 0,1 0 58,0-1 0,0 0 1,2 1-1,0 1 1,2 1-1,0-1 0,0 1 1,1-1 324,1 2 0,2 1 0,1 0 0,0 0 0,0 0 0,0 0 1,1-2-1,-2-1 85,-2-4 0,-1-1 0,1 0 0,0-1 0,-1 0 0,0-2 0,-1-1 0,0-2 42,9 14 1,0-2-1,-2-2 1,0-1 0,0-3-1,-2-2-42,1 1 0,0-2 0,-1-2 0,-1-3 0,-2-3-94,0 2 0,-1-3 0,-2-4 0,0-2 94,5 3 0,-1-3 0,-1-7 1214,11 6 1,-1-10-1215,-9-16 0,0-6 1638,0-3 0,2-3-965,8 2 0,4-1-673,9 2 0,3 0 0,12 3 0,5 1 500,-16-7 1,5-1 0,2-1-501,8-1 0,3-2 0,3-2 0,-20-3 0,2-2 0,2-2 0,0-2-265,5-2 1,2-3 0,0-3 0,-1-2 264,-4-3 0,0-3 0,-2-3 0,0 0 0,-4-1 0,-1-1 0,-1-1 0,-2 0-266,16-7 1,-3-1-1,-1 0 266,-6 1 0,-2-1 0,0-2 0,1-2 0,0-3 0,0-7-528,-10-1 1,1-5 0,0-4-1,0-4 528,-8 3 0,1-4 0,-1-2 0,0-3 0,-2-1 0,4-5 0,-1-3 0,-1-1 0,-1-1 0,-1-1 0,-1 0 0,-2-2 0,0 1 0,-3 0 0,-2 2 0,4-6 0,-3 2 0,-3 2 0,-2 4 313,3-6 1,-3 4 0,-3 7-314,5-5 0,-4 9 780,-13 20 1,-3 5-781,30-28 407,-28 27 1,0-2-408,5-11 0,3-5 0,-4 5 0,2-5 0,2-4 341,9-13 0,1-5 0,2-3-341,-10 13 0,0-3 0,1 0 0,0-1 0,0-1 0,1-2 0,-2 1 0,-1 2 0,8-15 0,-2 2 0,-2 4-98,-5 9 1,-2 3 0,2 4 97,16-18 0,3 6 0,2 10 0,2 6 0,-3 8 0,1 6 0,-8 11 0,-3 6 0,27-9 0,-32 24 0,-23 4 0,-8-11 1547,12-34-1547,-5 10 0,4-4 223,5-7 1,1-1-224,1 3 0,-1 4 0,14-16 0,-25 34 0,-13 14 0,-10-1 0,-4-3 0,-4 4 0,0 8 0,-2 7 0,2 3 0,4 0 0,1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20:30:58.857"/>
    </inkml:context>
    <inkml:brush xml:id="br0">
      <inkml:brushProperty name="width" value="0.2" units="cm"/>
      <inkml:brushProperty name="height" value="0.2" units="cm"/>
      <inkml:brushProperty name="color" value="#00A0D7"/>
    </inkml:brush>
  </inkml:definitions>
  <inkml:trace contextRef="#ctx0" brushRef="#br0">1 169 24575,'0'34'0,"0"27"0,6-11 0,4 5 0,4 6 0,6 0 0,6-1 0,4-4 0,4-11 0,3-6 0,25 6 0,-3-21 0,-5-12 0,5-9 0,7-3 0,0-5 0,-5-5 0,-10 0 0,-12 0 0,-13 6 0,-9 1 0,-7-8 0,2-5 0,4-4 0,2 3 0,0 7 0,-3 2 0,-4-1 0,1-5 0,3-14 0,4-14 0,4-12 0,1-6 0,-2 1 0,-5-1 0,-6-1 0,-7-2 0,-3 25 0,-1 2 0,0 22 0,0-10 0,-1-4 0,-3-1 0,-4 10 0,-1 9 0,-1 7 0,2 8 0,4 9 0,0 11 0,4 17 0,0 34 0,0-22 0,0 6 0,0 14 0,0 4 0,0 10 0,0 1 0,0-2 0,0-1 0,0 1 0,0 0 0,0 3 0,0 1 0,0 2 0,0 0 0,0 0 0,0-1 0,0-11 0,0-5 0,0-17 0,0-6 0,0 19 0,0-27 0,-4-7 0,-10 10 0,-6 2 0,-4 0 0,2-8 0,7-20 0,0-10 0,-5-10 0,-21-11 0,-29-17 0,26 5 0,-1-3 0,-3-3 0,3-2 0,-27-23 0,28 12 0,22 13 0,14 6 0,5 5 0,3 1 0,-4-5 0,-6-12 0,0-8 0,-5-10 0,-1 0 0,-1 9 0,-4 10 0,2 14 0,4 10 0,5 3 0,5 0 0,3-4 0,2 0 0,0 5 0,0-1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20:31:01.473"/>
    </inkml:context>
    <inkml:brush xml:id="br0">
      <inkml:brushProperty name="width" value="0.2" units="cm"/>
      <inkml:brushProperty name="height" value="0.2" units="cm"/>
      <inkml:brushProperty name="color" value="#00A0D7"/>
    </inkml:brush>
  </inkml:definitions>
  <inkml:trace contextRef="#ctx0" brushRef="#br0">1 304 24575,'36'-73'0,"12"6"0,10 1 0,-2 18 0,-11 17 0,-19 16 0,4 11 0,-5 4 0,13 0 0,11 7 0,6 7 0,1 8 0,-11 9 0,-16 9 0,-15 15 0,-9 14 0,-5 10 0,0 1 0,0-2 0,0 3 0,-4 3 0,-6 4 0,-9-9 0,-2-18 0,2-19 0,6-19 0,8-7 0,2-2 0,-1 8 0,-1 10 0,0-10 0,1 4 0,4-17 0,0-4 0,0-27 0,0 1 0,2-22 0,26 11 0,51-4 0,-17 17 0,7 2 0,13 0 0,2 1 0,-5 1 0,-4 1 0,-14 4 0,-5 1 0,30-1 0,-47 6 0,-6 4 0,-29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4:17.060"/>
    </inkml:context>
    <inkml:brush xml:id="br0">
      <inkml:brushProperty name="width" value="0.2" units="cm"/>
      <inkml:brushProperty name="height" value="0.2" units="cm"/>
      <inkml:brushProperty name="color" value="#AB008B"/>
    </inkml:brush>
  </inkml:definitions>
  <inkml:trace contextRef="#ctx0" brushRef="#br0">258 0 24575,'0'55'0,"0"42"0,0-6 0,0 15-820,0-28 1,0 6 0,0 6 0,0 5 286,0-10 1,0 4 0,0 4-1,0 3 1,0 2 0,0 2 122,0-11 0,0 2 1,0 1-1,0 3 1,0 0-1,0 2 0,0-1 1,0 1 336,0-5 0,0 0 1,0 2-1,0 0 1,0 0-1,0 1 0,-1-1 1,1 0-1,-1 0 73,0-1 0,0 1 0,0 0 0,0 0 0,0-1 0,-1 0 0,0 0 0,1-2 0,-1 0-86,-1 5 0,1-1 0,-1-1 0,0 0 0,0-2 0,0 0 0,-1-1 0,1-2 86,-1 4 0,0-2 0,0-1 0,0-1 0,-1-2 0,1 0 0,-1-1-216,0 6 0,0-2 0,-1 0 1,0-2-1,1-2 0,-1 0 216,0 6 0,1-2 0,-1-1 0,1-2 0,0-2 259,-1 8 0,1-3 0,1-2 0,-1-3-259,-2 18 0,1-3 0,-1-5 1092,3-15 0,0-3 0,0-5-898,0 12 0,0-7 1444,1-17 0,1-4-1313,2 23 2298,0-24-2623,0-11 1368,0-17-1368,0-7 93,0-8-93,0 1 0,0 7 0,0 19 0,0 22 0,0 22 0,0-31 0,0 4 0,0 16 0,0 7 0,0 18 0,0 5-292,0-23 1,0 3 0,0 0 291,0 2 0,0 1 0,0-2 0,0-9 0,0-2 0,0-4 0,0 15 0,0-8 0,1-22 0,-2-6 0,-7 12 0,6-31 0,-6-10 0,8-10 874,-3 1-874,-2 0 0,-2-1 0,-1-3 0,0-2 0,1-3 0,2 0 0,2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20:31:07.839"/>
    </inkml:context>
    <inkml:brush xml:id="br0">
      <inkml:brushProperty name="width" value="0.2" units="cm"/>
      <inkml:brushProperty name="height" value="0.2" units="cm"/>
      <inkml:brushProperty name="color" value="#00A0D7"/>
    </inkml:brush>
  </inkml:definitions>
  <inkml:trace contextRef="#ctx0" brushRef="#br0">0 52 24575,'81'0'0,"-22"0"0,7 0 0,-2 0 0,4 0 0,5 0-830,15 1 0,4-1 1,2-1 829,3 1 0,1 0 0,0-2 0,-3-1 0,-1-1 0,-4-1 264,-11 1 1,-3-1 0,-6 0-265,4-2 0,-9 0 102,23-2 1,-54 9-1,-14 0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20:31:27.059"/>
    </inkml:context>
    <inkml:brush xml:id="br0">
      <inkml:brushProperty name="width" value="0.2" units="cm"/>
      <inkml:brushProperty name="height" value="0.2" units="cm"/>
      <inkml:brushProperty name="color" value="#00A0D7"/>
    </inkml:brush>
  </inkml:definitions>
  <inkml:trace contextRef="#ctx0" brushRef="#br0">1 5146 24575,'0'-52'0,"0"1"0,9-31 0,8-10 0,-1 25 0,4-5 0,3-3 0,4-3-656,2-1 1,3-4-1,4-2 1,2-2 0,4-1 186,-6 14 1,4-2 0,2-1 0,1-2 0,2 0 0,0-1 0,1 0 58,0 1 0,0 0 1,2-1-1,0-1 1,2-1-1,0 1 0,0-1 1,1 1 324,1-2 0,2-1 0,1 0 0,0 0 0,0 0 0,0 0 1,1 2-1,-2 1 85,-2 4 0,-1 1 0,1 0 0,0 1 0,-1 0 0,0 2 0,-1 1 0,0 2 42,9-14 1,0 2-1,-2 2 1,0 1 0,0 3-1,-2 2-42,1-1 0,0 2 0,-1 2 0,-1 3 0,-2 3-94,0-2 0,-1 3 0,-2 4 0,0 2 94,5-3 0,-1 3 0,-1 7 1214,11-6 1,-1 10-1215,-9 16 0,0 6 1638,0 3 0,2 3-965,8-2 0,4 1-673,9-2 0,3 0 0,12-3 0,5-1 500,-16 7 1,5 1 0,2 1-501,8 1 0,3 2 0,3 2 0,-20 3 0,2 2 0,2 2 0,0 2-265,5 2 1,2 3 0,0 3 0,-1 2 264,-4 3 0,0 3 0,-2 3 0,0 0 0,-4 1 0,-1 1 0,-1 1 0,-2 0-266,16 7 1,-3 1-1,-1 0 266,-6-1 0,-2 1 0,0 2 0,1 2 0,0 3 0,0 7-528,-10 1 1,1 5 0,0 4-1,0 4 528,-8-3 0,1 4 0,-1 2 0,0 3 0,-2 1 0,4 5 0,-1 3 0,-1 1 0,-1 1 0,-1 1 0,-1 0 0,-2 2 0,0-1 0,-3 0 0,-2-2 0,4 6 0,-3-2 0,-3-2 0,-2-4 313,3 6 1,-3-4 0,-3-7-314,5 5 0,-4-9 780,-13-20 1,-3-5-781,30 28 407,-28-27 1,0 2-408,5 11 0,3 5 0,-4-5 0,2 5 0,2 4 341,9 13 0,1 5 0,2 3-341,-10-13 0,0 3 0,1 0 0,0 1 0,0 1 0,1 2 0,-2-1 0,-1-2 0,8 15 0,-2-2 0,-2-4-98,-5-9 1,-2-3 0,2-4 97,16 18 0,3-6 0,2-10 0,2-6 0,-3-8 0,1-6 0,-8-11 0,-3-6 0,27 9 0,-32-24 0,-23-4 0,-8 11 1547,12 34-1547,-5-10 0,4 4 223,5 7 1,1 1-224,1-3 0,-1-4 0,14 16 0,-25-34 0,-13-14 0,-10 1 0,-4 3 0,-4-4 0,0-8 0,-2-7 0,2-3 0,4 0 0,1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20:31:27.060"/>
    </inkml:context>
    <inkml:brush xml:id="br0">
      <inkml:brushProperty name="width" value="0.2" units="cm"/>
      <inkml:brushProperty name="height" value="0.2" units="cm"/>
      <inkml:brushProperty name="color" value="#00A0D7"/>
    </inkml:brush>
  </inkml:definitions>
  <inkml:trace contextRef="#ctx0" brushRef="#br0">1 169 24575,'0'34'0,"0"27"0,6-11 0,4 5 0,4 6 0,6 0 0,6-1 0,4-4 0,4-11 0,3-6 0,25 6 0,-3-21 0,-5-12 0,5-9 0,7-3 0,0-5 0,-5-5 0,-10 0 0,-12 0 0,-13 6 0,-9 1 0,-7-8 0,2-5 0,4-4 0,2 3 0,0 7 0,-3 2 0,-4-1 0,1-5 0,3-14 0,4-14 0,4-12 0,1-6 0,-2 1 0,-5-1 0,-6-1 0,-7-2 0,-3 25 0,-1 2 0,0 22 0,0-10 0,-1-4 0,-3-1 0,-4 10 0,-1 9 0,-1 7 0,2 8 0,4 9 0,0 11 0,4 17 0,0 34 0,0-22 0,0 6 0,0 14 0,0 4 0,0 10 0,0 1 0,0-2 0,0-1 0,0 1 0,0 0 0,0 3 0,0 1 0,0 2 0,0 0 0,0 0 0,0-1 0,0-11 0,0-5 0,0-17 0,0-6 0,0 19 0,0-27 0,-4-7 0,-10 10 0,-6 2 0,-4 0 0,2-8 0,7-20 0,0-10 0,-5-10 0,-21-11 0,-29-17 0,26 5 0,-1-3 0,-3-3 0,3-2 0,-27-23 0,28 12 0,22 13 0,14 6 0,5 5 0,3 1 0,-4-5 0,-6-12 0,0-8 0,-5-10 0,-1 0 0,-1 9 0,-4 10 0,2 14 0,4 10 0,5 3 0,5 0 0,3-4 0,2 0 0,0 5 0,0-1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6T20:31:27.061"/>
    </inkml:context>
    <inkml:brush xml:id="br0">
      <inkml:brushProperty name="width" value="0.2" units="cm"/>
      <inkml:brushProperty name="height" value="0.2" units="cm"/>
      <inkml:brushProperty name="color" value="#00A0D7"/>
    </inkml:brush>
  </inkml:definitions>
  <inkml:trace contextRef="#ctx0" brushRef="#br0">1 304 24575,'36'-73'0,"12"6"0,10 1 0,-2 18 0,-11 17 0,-19 16 0,4 11 0,-5 4 0,13 0 0,11 7 0,6 7 0,1 8 0,-11 9 0,-16 9 0,-15 15 0,-9 14 0,-5 10 0,0 1 0,0-2 0,0 3 0,-4 3 0,-6 4 0,-9-9 0,-2-18 0,2-19 0,6-19 0,8-7 0,2-2 0,-1 8 0,-1 10 0,0-10 0,1 4 0,4-17 0,0-4 0,0-27 0,0 1 0,2-22 0,26 11 0,51-4 0,-17 17 0,7 2 0,13 0 0,2 1 0,-5 1 0,-4 1 0,-14 4 0,-5 1 0,30-1 0,-47 6 0,-6 4 0,-29 0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09:59.470"/>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1.119"/>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3.020"/>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5.05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1"/>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2"/>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4:20.261"/>
    </inkml:context>
    <inkml:brush xml:id="br0">
      <inkml:brushProperty name="width" value="0.2" units="cm"/>
      <inkml:brushProperty name="height" value="0.2" units="cm"/>
      <inkml:brushProperty name="color" value="#AB008B"/>
    </inkml:brush>
  </inkml:definitions>
  <inkml:trace contextRef="#ctx0" brushRef="#br0">1 2 24575,'90'0'0,"1"0"0,-1 0 0,0 0 0,-5 0 0,4 0 0,5 0 0,5 0 0,3 0 0,4 0 0,4 0-253,-29 0 1,3 0 0,3 0 0,1 0 0,3 0 0,1 0 0,3 0 0,1 0 0,1 0 0,1 0 0,1 0 0,2 0 0,-1 0 69,-12 0 1,1 0 0,1-1 0,1 1 0,1 0 0,1 0 0,1 0 0,1 0 0,0 0 0,1 0 0,1 0 0,1 0 0,0 0 0,0 0 0,1 0 0,0 0 0,0 0 0,0 1 25,-5-1 1,1 0 0,0 0 0,1 0 0,0 1 0,1-1 0,0 0 0,1 0 0,0 1 0,1-1 0,0 0 0,0 1 0,0-1 0,0 1 0,1 0 0,-1-1 0,0 1 0,0 0 0,0 0 0,0 1 0,-1-1-1,2 1 1,0-1 0,-1 1 0,2 0 0,-1 0 0,0 0 0,0 0 0,1 1 0,-1-1 0,1 0 0,-1 1 0,1-1 0,-1 1 0,0 0 0,0 0 0,0 0 0,-1 0 0,0 0 0,0 0 0,0 0 0,-1 1 93,2-1 1,0 1 0,0 0-1,0 0 1,0 0 0,0 0-1,-1 0 1,1 0 0,-1 0-1,0 1 1,0-1 0,-1 1-1,0-1 1,-1 1 0,0 0-1,-1 0 1,0 0 0,-1 0-1,0-1 1,-2 1 62,7 1 0,-1-1 0,-1 1 0,1 0 0,-1 0 0,-1 0 0,0 0 0,-1 0 0,-1 0 0,0 1 0,-1-1 0,-1 0 0,0 0 0,-2 0 0,0 0 0,-1 0 0,-2 0-149,12 0 1,-2 1 0,-1 0 0,0 0-1,-2 0 1,0 0 0,-2 0 0,-1-1-1,-1 0 1,-1 1 0,-1-2 0,-2 1-1,-1-1 149,18 0 0,-1 1 0,-2-1 0,-1 0 0,-2-1 0,-3 0 0,-3-1 0,-4 0 0,-3-2 327,26 0 0,-6-1 1,-6-1-1,-4-2 0,-7-1-327,19-2 0,-9-3 0,-15-1 0,-17-3 0,-15-3 2890,-9-7-2890,-27 16 3276,-5 2-2232,5 0 2232,-5 1-561,5 0-1269,-5 4-1446,8 0 0,26 0 0,30 0 0,-23 0 0,4 0 0,7 0 0,1 0 0,-1 0 0,1 0 0,10 0 0,2 0 0,13 0 0,4-1-316,-19-1 0,4 0 1,1-1 315,8 1 0,3-1 0,0 1 0,-1-1 0,0 0 0,-1 1 0,-4 0 0,-2 0 0,1 1 0,3 0 0,2 2 0,1-1 0,9 0 0,3 0 0,2 0-549,-15 0 0,1 0 0,3 0 0,0 0 549,-11 0 0,1 0 0,0 0 0,1 0 0,-1 0 0,19 0 0,0 0 0,-1 0 0,-3-1-203,-7 0 0,-2 0 0,-3-1 0,-3-1 203,6 0 0,-4-1 0,-6-1 0,6-1 0,-12 0 0,1-5 0,-43 7 0,-18 4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3"/>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09:59.470"/>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1.119"/>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3.020"/>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5.05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1"/>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2"/>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3"/>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4:25.210"/>
    </inkml:context>
    <inkml:brush xml:id="br0">
      <inkml:brushProperty name="width" value="0.2" units="cm"/>
      <inkml:brushProperty name="height" value="0.2" units="cm"/>
      <inkml:brushProperty name="color" value="#AB008B"/>
    </inkml:brush>
  </inkml:definitions>
  <inkml:trace contextRef="#ctx0" brushRef="#br0">1 0 24575,'0'75'0,"0"17"0,0-35 0,0 2 0,0 13 0,0 2 0,0 4 0,0 2 0,0 5 0,0 0 0,0-1 0,0-3 0,0-13 0,0-5 0,0-9 0,0-4 0,5 27 0,5-15 0,4-8 0,2-15 0,-3-10 0,-5-10 0,-4-5 0,2 0 0,-1 3 0,4-3 0,2-5 0,1-5 0,6-4 0,6 0 0,12 0 0,11 0 0,9 0 0,-1 0 0,-6-1 0,-7-7 0,2-12 0,13-16 0,12-11 0,13 2 0,1 5 0,-7 16 0,-11 12 0,-27 7 0,-14 5 0,-21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4"/>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5"/>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6"/>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7"/>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0"/>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1"/>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2"/>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3"/>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09:59.470"/>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1.119"/>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0:54:26.893"/>
    </inkml:context>
    <inkml:brush xml:id="br0">
      <inkml:brushProperty name="width" value="0.2" units="cm"/>
      <inkml:brushProperty name="height" value="0.2" units="cm"/>
      <inkml:brushProperty name="color" value="#AB008B"/>
    </inkml:brush>
  </inkml:definitions>
  <inkml:trace contextRef="#ctx0" brushRef="#br0">0 120 24575,'61'0'0,"7"0"0,3 0 0,4 0 0,0 0 0,-4 0 0,-6 0 0,-10-3 0,-11-2 0,-6 0 0,4 0 0,2 0 0,0 1 0,-5-1 0,-13 0 0,-8 1 0,-5-3 0,1-1 0,3-2 0,6-2 0,12-7 0,-13 9 0,9-2 0,-25 12 0,1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3.020"/>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05.05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1"/>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2"/>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3"/>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0T01:10:10.544"/>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4"/>
    </inkml:context>
    <inkml:brush xml:id="br0">
      <inkml:brushProperty name="width" value="0.1" units="cm"/>
      <inkml:brushProperty name="height" value="0.1" units="cm"/>
      <inkml:brushProperty name="color" value="#AB008B"/>
    </inkml:brush>
  </inkml:definitions>
  <inkml:trace contextRef="#ctx0" brushRef="#br0">0 0 24575,'0'54'0,"0"17"0,0 28 0,0-2 0,0-16 0,0-18 0,5-7 0,4-2 0,5 4 0,4 5 0,3 5 0,7 8 0,1-5 0,1-6 0,-1-15 0,-5-14 0,4-4 0,-9-17 0,0-3 0,-10-12 0,2 0 0,-3 0 0,1 0 0,-1 0 0,-4 0 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5"/>
    </inkml:context>
    <inkml:brush xml:id="br0">
      <inkml:brushProperty name="width" value="0.1" units="cm"/>
      <inkml:brushProperty name="height" value="0.1" units="cm"/>
      <inkml:brushProperty name="color" value="#AB008B"/>
    </inkml:brush>
  </inkml:definitions>
  <inkml:trace contextRef="#ctx0" brushRef="#br0">1 0 24575,'0'22'0,"0"14"0,0 18 0,0 20 0,0 19 0,0 4 0,0-47 0,0 0 0,0 35 0,4-14 0,2-13 0,4-12 0,-1-8 0,0-10 0,0-1 0,-1-2 0,2 2 0,2 4 0,-3-16 0,2 0 0,-4-15 0,1 0 0,-1 0 0,1 0 0,0 0 0,0 0 0,1-3 0,3-2 0,3-3 0,1 0 0,0 3 0,0 2 0,-4 0 0,-2-1 0,0-8 0,-3 6 0,2-3 0,-5 9 0,0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6"/>
    </inkml:context>
    <inkml:brush xml:id="br0">
      <inkml:brushProperty name="width" value="0.1" units="cm"/>
      <inkml:brushProperty name="height" value="0.1" units="cm"/>
      <inkml:brushProperty name="color" value="#AB008B"/>
    </inkml:brush>
  </inkml:definitions>
  <inkml:trace contextRef="#ctx0" brushRef="#br0">0 0 24575,'18'0'0,"0"0"0,2 0 0,8 0 0,-8 0 0,1 0 0,-13 0 0,0 0 0,1 0 0,2 0 0,-2 0 0,3 0 0,-1 0 0,7 0 0,9 0 0,12 0 0,-14 0 0,1 0 0,-19 0 0,1 0 0,1 0 0,2 0 0,2 0 0,6 0 0,1 0 0,0 0 0,-3 0 0,-7 0 0,-6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4:19:40.767"/>
    </inkml:context>
    <inkml:brush xml:id="br0">
      <inkml:brushProperty name="width" value="0.1" units="cm"/>
      <inkml:brushProperty name="height" value="0.1" units="cm"/>
      <inkml:brushProperty name="color" value="#AB008B"/>
    </inkml:brush>
  </inkml:definitions>
  <inkml:trace contextRef="#ctx0" brushRef="#br0">172 0 24575,'0'34'0,"0"8"0,0 20 0,0 12 0,0 5 0,0 1 0,0 0 0,0-5 0,0-3 0,4-9 0,1-13 0,0-6 0,-1-6 0,-4 4 0,0-17 0,0 4 0,0-18 0,0 3 0,0-2 0,0 1 0,0-1 0,0-1 0,0 1 0,0 0 0,0 0 0,0 4 0,-2-4 0,-2 1 0,-1-4 0,-2-3 0,-1 2 0,-4 0 0,0 1 0,1-1 0,2-5 0,0-2 0,1 7 0,-1-5 0,-1 9 0,1-7 0,1 3 0,0 0 0,-1-4 0,-4 0 0,-1-1 0,2 2 0,5 0 0,3-1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17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600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8732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1945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+y*delta(t-T)</a:t>
            </a: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1382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14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+y*delta(t-T)</a:t>
            </a: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1337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954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+y*delta(t-T)</a:t>
            </a: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727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14:m>
                  <m:oMath xmlns:m="http://schemas.openxmlformats.org/officeDocument/2006/math">
                    <m:nary>
                      <m:naryPr>
                        <m:ctrlPr>
                          <a:rPr lang="en-US" sz="2400" i="1" smtClean="0">
                            <a:solidFill>
                              <a:schemeClr val="bg1">
                                <a:lumMod val="95000"/>
                              </a:schemeClr>
                            </a:solidFill>
                            <a:latin typeface="Cambria Math" panose="02040503050406030204" pitchFamily="18" charset="0"/>
                          </a:rPr>
                        </m:ctrlPr>
                      </m:naryPr>
                      <m:sub>
                        <m:r>
                          <m:rPr>
                            <m:brk m:alnAt="23"/>
                          </m:rPr>
                          <a:rPr lang="en-US" sz="2400" i="1">
                            <a:solidFill>
                              <a:schemeClr val="bg1">
                                <a:lumMod val="95000"/>
                              </a:schemeClr>
                            </a:solidFill>
                            <a:latin typeface="Cambria Math" panose="02040503050406030204" pitchFamily="18" charset="0"/>
                          </a:rPr>
                          <m:t>0</m:t>
                        </m:r>
                      </m:sub>
                      <m:sup>
                        <m:r>
                          <a:rPr lang="en-US" sz="2400" i="1">
                            <a:solidFill>
                              <a:schemeClr val="bg1">
                                <a:lumMod val="95000"/>
                              </a:schemeClr>
                            </a:solidFill>
                            <a:latin typeface="Cambria Math" panose="02040503050406030204" pitchFamily="18" charset="0"/>
                          </a:rPr>
                          <m:t>𝑡</m:t>
                        </m:r>
                      </m:sup>
                      <m:e>
                        <m:r>
                          <a:rPr lang="en-US" sz="2400" b="0" i="1" smtClean="0">
                            <a:solidFill>
                              <a:schemeClr val="bg1">
                                <a:lumMod val="95000"/>
                              </a:schemeClr>
                            </a:solidFill>
                            <a:latin typeface="Cambria Math" panose="02040503050406030204" pitchFamily="18" charset="0"/>
                          </a:rPr>
                          <m:t>𝑓</m:t>
                        </m:r>
                        <m:d>
                          <m:dPr>
                            <m:ctrlPr>
                              <a:rPr lang="en-US" sz="2400" b="0" i="1" smtClean="0">
                                <a:solidFill>
                                  <a:schemeClr val="bg1">
                                    <a:lumMod val="95000"/>
                                  </a:schemeClr>
                                </a:solidFill>
                                <a:latin typeface="Cambria Math" panose="02040503050406030204" pitchFamily="18" charset="0"/>
                              </a:rPr>
                            </m:ctrlPr>
                          </m:dPr>
                          <m:e>
                            <m:r>
                              <a:rPr lang="en-US" sz="2400" b="0" i="1" smtClean="0">
                                <a:solidFill>
                                  <a:schemeClr val="bg1">
                                    <a:lumMod val="95000"/>
                                  </a:schemeClr>
                                </a:solidFill>
                                <a:latin typeface="Cambria Math" panose="02040503050406030204" pitchFamily="18" charset="0"/>
                              </a:rPr>
                              <m:t>𝑠</m:t>
                            </m:r>
                          </m:e>
                        </m:d>
                        <m:r>
                          <a:rPr lang="en-US" sz="2400" b="0" i="1" smtClean="0">
                            <a:solidFill>
                              <a:schemeClr val="bg1">
                                <a:lumMod val="95000"/>
                              </a:schemeClr>
                            </a:solidFill>
                            <a:latin typeface="Cambria Math" panose="02040503050406030204" pitchFamily="18" charset="0"/>
                          </a:rPr>
                          <m:t>𝛿</m:t>
                        </m:r>
                        <m:d>
                          <m:dPr>
                            <m:ctrlPr>
                              <a:rPr lang="en-US" sz="2400" i="1">
                                <a:solidFill>
                                  <a:schemeClr val="bg1">
                                    <a:lumMod val="95000"/>
                                  </a:schemeClr>
                                </a:solidFill>
                                <a:latin typeface="Cambria Math" panose="02040503050406030204" pitchFamily="18" charset="0"/>
                              </a:rPr>
                            </m:ctrlPr>
                          </m:dPr>
                          <m:e>
                            <m:r>
                              <a:rPr lang="en-US" sz="2400" i="1">
                                <a:solidFill>
                                  <a:schemeClr val="bg1">
                                    <a:lumMod val="95000"/>
                                  </a:schemeClr>
                                </a:solidFill>
                                <a:latin typeface="Cambria Math" panose="02040503050406030204" pitchFamily="18" charset="0"/>
                              </a:rPr>
                              <m:t>𝑠</m:t>
                            </m:r>
                            <m:r>
                              <a:rPr lang="en-US" sz="2400" b="0" i="1" smtClean="0">
                                <a:solidFill>
                                  <a:schemeClr val="bg1">
                                    <a:lumMod val="95000"/>
                                  </a:schemeClr>
                                </a:solidFill>
                                <a:latin typeface="Cambria Math" panose="02040503050406030204" pitchFamily="18" charset="0"/>
                              </a:rPr>
                              <m:t>−</m:t>
                            </m:r>
                            <m:r>
                              <a:rPr lang="en-US" sz="2400" b="0" i="1" smtClean="0">
                                <a:solidFill>
                                  <a:schemeClr val="bg1">
                                    <a:lumMod val="95000"/>
                                  </a:schemeClr>
                                </a:solidFill>
                                <a:latin typeface="Cambria Math" panose="02040503050406030204" pitchFamily="18" charset="0"/>
                              </a:rPr>
                              <m:t>𝑇</m:t>
                            </m:r>
                          </m:e>
                        </m:d>
                        <m:r>
                          <a:rPr lang="en-US" sz="2400" i="1">
                            <a:solidFill>
                              <a:schemeClr val="bg1">
                                <a:lumMod val="95000"/>
                              </a:schemeClr>
                            </a:solidFill>
                            <a:latin typeface="Cambria Math" panose="02040503050406030204" pitchFamily="18" charset="0"/>
                          </a:rPr>
                          <m:t>𝑑𝑠</m:t>
                        </m:r>
                        <m:r>
                          <a:rPr lang="en-US" sz="2400" b="0" i="1" smtClean="0">
                            <a:solidFill>
                              <a:schemeClr val="bg1">
                                <a:lumMod val="95000"/>
                              </a:schemeClr>
                            </a:solidFill>
                            <a:latin typeface="Cambria Math" panose="02040503050406030204" pitchFamily="18" charset="0"/>
                          </a:rPr>
                          <m:t>=</m:t>
                        </m:r>
                        <m:r>
                          <a:rPr lang="en-US" sz="2400" b="0" i="1" smtClean="0">
                            <a:solidFill>
                              <a:schemeClr val="bg1">
                                <a:lumMod val="95000"/>
                              </a:schemeClr>
                            </a:solidFill>
                            <a:latin typeface="Cambria Math" panose="02040503050406030204" pitchFamily="18" charset="0"/>
                          </a:rPr>
                          <m:t>𝑓</m:t>
                        </m:r>
                        <m:r>
                          <a:rPr lang="en-US" sz="2400" b="0" i="1" smtClean="0">
                            <a:solidFill>
                              <a:schemeClr val="bg1">
                                <a:lumMod val="95000"/>
                              </a:schemeClr>
                            </a:solidFill>
                            <a:latin typeface="Cambria Math" panose="02040503050406030204" pitchFamily="18" charset="0"/>
                          </a:rPr>
                          <m:t>(</m:t>
                        </m:r>
                        <m:r>
                          <a:rPr lang="en-US" sz="2400" b="0" i="1" smtClean="0">
                            <a:solidFill>
                              <a:schemeClr val="bg1">
                                <a:lumMod val="95000"/>
                              </a:schemeClr>
                            </a:solidFill>
                            <a:latin typeface="Cambria Math" panose="02040503050406030204" pitchFamily="18" charset="0"/>
                          </a:rPr>
                          <m:t>𝑇</m:t>
                        </m:r>
                        <m:r>
                          <a:rPr lang="en-US" sz="2400" b="0" i="1" smtClean="0">
                            <a:solidFill>
                              <a:schemeClr val="bg1">
                                <a:lumMod val="95000"/>
                              </a:schemeClr>
                            </a:solidFill>
                            <a:latin typeface="Cambria Math" panose="02040503050406030204" pitchFamily="18" charset="0"/>
                          </a:rPr>
                          <m:t>)</m:t>
                        </m:r>
                      </m:e>
                    </m:nary>
                  </m:oMath>
                </a14:m>
                <a:r>
                  <a:rPr lang="en-US" sz="2400" dirty="0"/>
                  <a:t> if 0&lt;T&lt;t,</a:t>
                </a:r>
                <a:r>
                  <a:rPr lang="en-US" sz="2400" baseline="0" dirty="0"/>
                  <a:t> otherwise 0. </a:t>
                </a:r>
                <a:endParaRPr lang="en-US" sz="2400" dirty="0"/>
              </a:p>
              <a:p>
                <a:pPr marL="0" lvl="0" indent="0" algn="l" rtl="0">
                  <a:spcBef>
                    <a:spcPts val="0"/>
                  </a:spcBef>
                  <a:spcAft>
                    <a:spcPts val="0"/>
                  </a:spcAft>
                  <a:buNone/>
                </a:pPr>
                <a:endParaRPr dirty="0"/>
              </a:p>
            </p:txBody>
          </p:sp>
        </mc:Choice>
        <mc:Fallback xmlns="">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400" i="0">
                    <a:solidFill>
                      <a:schemeClr val="bg1">
                        <a:lumMod val="95000"/>
                      </a:schemeClr>
                    </a:solidFill>
                    <a:latin typeface="Cambria Math" panose="02040503050406030204" pitchFamily="18" charset="0"/>
                  </a:rPr>
                  <a:t>∫_0^𝑡</a:t>
                </a:r>
                <a:r>
                  <a:rPr lang="en-US" sz="2400" b="0" i="0">
                    <a:solidFill>
                      <a:schemeClr val="bg1">
                        <a:lumMod val="95000"/>
                      </a:schemeClr>
                    </a:solidFill>
                    <a:latin typeface="Cambria Math" panose="02040503050406030204" pitchFamily="18" charset="0"/>
                  </a:rPr>
                  <a:t>▒〖𝑓(𝑠)𝛿(</a:t>
                </a:r>
                <a:r>
                  <a:rPr lang="en-US" sz="2400" i="0">
                    <a:solidFill>
                      <a:schemeClr val="bg1">
                        <a:lumMod val="95000"/>
                      </a:schemeClr>
                    </a:solidFill>
                    <a:latin typeface="Cambria Math" panose="02040503050406030204" pitchFamily="18" charset="0"/>
                  </a:rPr>
                  <a:t>𝑠</a:t>
                </a:r>
                <a:r>
                  <a:rPr lang="en-US" sz="2400" b="0" i="0">
                    <a:solidFill>
                      <a:schemeClr val="bg1">
                        <a:lumMod val="95000"/>
                      </a:schemeClr>
                    </a:solidFill>
                    <a:latin typeface="Cambria Math" panose="02040503050406030204" pitchFamily="18" charset="0"/>
                  </a:rPr>
                  <a:t>−𝑇)</a:t>
                </a:r>
                <a:r>
                  <a:rPr lang="en-US" sz="2400" i="0">
                    <a:solidFill>
                      <a:schemeClr val="bg1">
                        <a:lumMod val="95000"/>
                      </a:schemeClr>
                    </a:solidFill>
                    <a:latin typeface="Cambria Math" panose="02040503050406030204" pitchFamily="18" charset="0"/>
                  </a:rPr>
                  <a:t>𝑑𝑠</a:t>
                </a:r>
                <a:r>
                  <a:rPr lang="en-US" sz="2400" b="0" i="0">
                    <a:solidFill>
                      <a:schemeClr val="bg1">
                        <a:lumMod val="95000"/>
                      </a:schemeClr>
                    </a:solidFill>
                    <a:latin typeface="Cambria Math" panose="02040503050406030204" pitchFamily="18" charset="0"/>
                  </a:rPr>
                  <a:t>=𝑓(𝑇)〗</a:t>
                </a:r>
                <a:r>
                  <a:rPr lang="en-US" sz="2400" dirty="0"/>
                  <a:t> if 0&lt;T&lt;t,</a:t>
                </a:r>
                <a:r>
                  <a:rPr lang="en-US" sz="2400" baseline="0" dirty="0"/>
                  <a:t> otherwise 0. </a:t>
                </a:r>
                <a:endParaRPr lang="en-US" sz="2400" dirty="0"/>
              </a:p>
              <a:p>
                <a:pPr marL="0" lvl="0" indent="0" algn="l" rtl="0">
                  <a:spcBef>
                    <a:spcPts val="0"/>
                  </a:spcBef>
                  <a:spcAft>
                    <a:spcPts val="0"/>
                  </a:spcAft>
                  <a:buNone/>
                </a:pPr>
                <a:endParaRPr dirty="0"/>
              </a:p>
            </p:txBody>
          </p:sp>
        </mc:Fallback>
      </mc:AlternateContent>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34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9413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drive.google.com</a:t>
            </a:r>
            <a:r>
              <a:rPr lang="en-US" dirty="0"/>
              <a:t>/file/d/1TQUcuUuQh-rqtl9dGxXziS7HmuYik-0o/view</a:t>
            </a:r>
          </a:p>
          <a:p>
            <a:r>
              <a:rPr lang="en-US" dirty="0"/>
              <a:t>https://</a:t>
            </a:r>
            <a:r>
              <a:rPr lang="en-US" dirty="0" err="1"/>
              <a:t>github.com</a:t>
            </a:r>
            <a:r>
              <a:rPr lang="en-US" dirty="0"/>
              <a:t>/VU-CSP/</a:t>
            </a:r>
            <a:r>
              <a:rPr lang="en-US" dirty="0" err="1"/>
              <a:t>quantbio</a:t>
            </a:r>
            <a:r>
              <a:rPr lang="en-US" dirty="0"/>
              <a:t>-assignments/blob/main/</a:t>
            </a:r>
            <a:r>
              <a:rPr lang="en-US" dirty="0" err="1"/>
              <a:t>PopGrowthLecture.ipynb</a:t>
            </a:r>
            <a:r>
              <a:rPr lang="en-US" dirty="0"/>
              <a:t> </a:t>
            </a:r>
          </a:p>
        </p:txBody>
      </p:sp>
    </p:spTree>
    <p:extLst>
      <p:ext uri="{BB962C8B-B14F-4D97-AF65-F5344CB8AC3E}">
        <p14:creationId xmlns:p14="http://schemas.microsoft.com/office/powerpoint/2010/main" val="737452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dirty="0"/>
              <a:t>https://</a:t>
            </a:r>
            <a:r>
              <a:rPr lang="en-US" dirty="0" err="1"/>
              <a:t>drive.google.com</a:t>
            </a:r>
            <a:r>
              <a:rPr lang="en-US" dirty="0"/>
              <a:t>/file/d/1TQUcuUuQh-rqtl9dGxXziS7HmuYik-0o/view</a:t>
            </a:r>
          </a:p>
          <a:p>
            <a:endParaRPr lang="en-US" dirty="0"/>
          </a:p>
        </p:txBody>
      </p:sp>
    </p:spTree>
    <p:extLst>
      <p:ext uri="{BB962C8B-B14F-4D97-AF65-F5344CB8AC3E}">
        <p14:creationId xmlns:p14="http://schemas.microsoft.com/office/powerpoint/2010/main" val="2468549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5607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457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9772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8418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674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238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372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857250" marR="0" lvl="0" indent="-857250" rtl="0">
              <a:lnSpc>
                <a:spcPct val="120000"/>
              </a:lnSpc>
              <a:spcBef>
                <a:spcPts val="0"/>
              </a:spcBef>
              <a:spcAft>
                <a:spcPts val="0"/>
              </a:spcAft>
              <a:buClr>
                <a:srgbClr val="FFFFFF"/>
              </a:buClr>
              <a:buSzPts val="6000"/>
              <a:buFont typeface="Wingdings" pitchFamily="2" charset="2"/>
              <a:buChar char="v"/>
            </a:pPr>
            <a:r>
              <a:rPr lang="en-US" sz="2400" b="0" i="0" u="none" strike="noStrike" cap="none" dirty="0">
                <a:solidFill>
                  <a:srgbClr val="FFFFFF"/>
                </a:solidFill>
                <a:latin typeface="Helvetica Neue"/>
                <a:ea typeface="Helvetica Neue"/>
                <a:cs typeface="Helvetica Neue"/>
                <a:sym typeface="Helvetica Neue"/>
              </a:rPr>
              <a:t>Conceptualizing ODEs</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2400" b="0" i="0" u="none" strike="noStrike" cap="none" dirty="0">
                <a:solidFill>
                  <a:srgbClr val="FFFFFF"/>
                </a:solidFill>
                <a:latin typeface="Helvetica Neue"/>
                <a:ea typeface="Helvetica Neue"/>
                <a:cs typeface="Helvetica Neue"/>
                <a:sym typeface="Helvetica Neue"/>
              </a:rPr>
              <a:t>Different types of ODEs</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2400" dirty="0">
                <a:solidFill>
                  <a:srgbClr val="FFFFFF"/>
                </a:solidFill>
                <a:latin typeface="Helvetica Neue"/>
                <a:ea typeface="Helvetica Neue"/>
                <a:cs typeface="Helvetica Neue"/>
                <a:sym typeface="Helvetica Neue"/>
              </a:rPr>
              <a:t>Parts of ODEs</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2400" dirty="0">
                <a:solidFill>
                  <a:srgbClr val="FFFFFF"/>
                </a:solidFill>
                <a:latin typeface="Helvetica Neue"/>
                <a:ea typeface="Helvetica Neue"/>
                <a:cs typeface="Helvetica Neue"/>
                <a:sym typeface="Helvetica Neue"/>
              </a:rPr>
              <a:t>Solving ODEs: Analytical, Graphical, Numerical  </a:t>
            </a:r>
          </a:p>
          <a:p>
            <a:pPr marL="857250" indent="-857250">
              <a:lnSpc>
                <a:spcPct val="120000"/>
              </a:lnSpc>
              <a:buClr>
                <a:srgbClr val="FFFFFF"/>
              </a:buClr>
              <a:buSzPts val="6000"/>
              <a:buFont typeface="Wingdings" pitchFamily="2" charset="2"/>
              <a:buChar char="v"/>
            </a:pPr>
            <a:r>
              <a:rPr lang="en-US" sz="2400" dirty="0">
                <a:solidFill>
                  <a:srgbClr val="FFFFFF"/>
                </a:solidFill>
                <a:latin typeface="Helvetica Neue"/>
                <a:ea typeface="Helvetica Neue"/>
                <a:cs typeface="Helvetica Neue"/>
                <a:sym typeface="Helvetica Neue"/>
              </a:rPr>
              <a:t>ODE models of biological systems</a:t>
            </a:r>
          </a:p>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29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402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886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github.com</a:t>
            </a:r>
            <a:r>
              <a:rPr lang="en-US" dirty="0"/>
              <a:t>/VU-CSP/</a:t>
            </a:r>
            <a:r>
              <a:rPr lang="en-US" dirty="0" err="1"/>
              <a:t>quantbio</a:t>
            </a:r>
            <a:r>
              <a:rPr lang="en-US" dirty="0"/>
              <a:t>-assignments/blob/main/</a:t>
            </a:r>
            <a:r>
              <a:rPr lang="en-US" dirty="0" err="1"/>
              <a:t>PopGrowthLecture.ipynb</a:t>
            </a:r>
            <a:r>
              <a:rPr lang="en-US" dirty="0"/>
              <a:t>  </a:t>
            </a:r>
          </a:p>
          <a:p>
            <a:r>
              <a:rPr lang="en-US" dirty="0"/>
              <a:t>We will use this as an example to learn graphical analysis. </a:t>
            </a:r>
          </a:p>
        </p:txBody>
      </p:sp>
    </p:spTree>
    <p:extLst>
      <p:ext uri="{BB962C8B-B14F-4D97-AF65-F5344CB8AC3E}">
        <p14:creationId xmlns:p14="http://schemas.microsoft.com/office/powerpoint/2010/main" val="1428054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4508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397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543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7937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8650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9612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MR12"/>
              </a:rPr>
              <a:t>Assumptions: </a:t>
            </a:r>
          </a:p>
          <a:p>
            <a:r>
              <a:rPr lang="en-US" sz="1800" dirty="0">
                <a:effectLst/>
                <a:latin typeface="CMR12"/>
              </a:rPr>
              <a:t>In the absence of the other, the rate of change of the population uses a logistic model. </a:t>
            </a:r>
            <a:endParaRPr lang="en-US" dirty="0"/>
          </a:p>
          <a:p>
            <a:r>
              <a:rPr lang="en-US" sz="1800" dirty="0">
                <a:effectLst/>
                <a:latin typeface="CMR12"/>
              </a:rPr>
              <a:t>The rate of change of each population decreases at a rate proportional to the number of species-species interactions. </a:t>
            </a:r>
          </a:p>
          <a:p>
            <a:endParaRPr lang="en-US" sz="1800" dirty="0">
              <a:effectLst/>
              <a:latin typeface="CMR12"/>
            </a:endParaRPr>
          </a:p>
          <a:p>
            <a:r>
              <a:rPr lang="en-US" sz="1800" dirty="0">
                <a:effectLst/>
                <a:latin typeface="CMR12"/>
              </a:rPr>
              <a:t>Logistic model for each X and Y in the absence of the other: </a:t>
            </a:r>
          </a:p>
          <a:p>
            <a:r>
              <a:rPr lang="en-US" sz="2400" dirty="0">
                <a:solidFill>
                  <a:schemeClr val="bg1">
                    <a:lumMod val="95000"/>
                  </a:schemeClr>
                </a:solidFill>
              </a:rPr>
              <a:t>X and Y each feed on environment (a*N)</a:t>
            </a:r>
          </a:p>
          <a:p>
            <a:r>
              <a:rPr lang="en-US" sz="2400" dirty="0">
                <a:solidFill>
                  <a:schemeClr val="bg1">
                    <a:lumMod val="95000"/>
                  </a:schemeClr>
                </a:solidFill>
              </a:rPr>
              <a:t>X and Y each compete within their own communities (-b*N^2)</a:t>
            </a:r>
          </a:p>
          <a:p>
            <a:endParaRPr lang="en-US" sz="2400" dirty="0">
              <a:solidFill>
                <a:schemeClr val="bg1">
                  <a:lumMod val="95000"/>
                </a:schemeClr>
              </a:solidFill>
            </a:endParaRPr>
          </a:p>
          <a:p>
            <a:r>
              <a:rPr lang="en-US" sz="2400" dirty="0">
                <a:solidFill>
                  <a:schemeClr val="bg1">
                    <a:lumMod val="95000"/>
                  </a:schemeClr>
                </a:solidFill>
              </a:rPr>
              <a:t>Competition between X and Y. </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2400" dirty="0">
                <a:effectLst/>
                <a:latin typeface="CMR12"/>
              </a:rPr>
              <a:t>The rate of change of each population decreases at a rate proportional to the number of X-Y interactions. </a:t>
            </a:r>
            <a:endParaRPr lang="en-US" sz="2400" dirty="0">
              <a:solidFill>
                <a:schemeClr val="bg1">
                  <a:lumMod val="95000"/>
                </a:schemeClr>
              </a:solidFill>
            </a:endParaRPr>
          </a:p>
          <a:p>
            <a:r>
              <a:rPr lang="en-US" sz="2400" dirty="0">
                <a:solidFill>
                  <a:schemeClr val="bg1">
                    <a:lumMod val="95000"/>
                  </a:schemeClr>
                </a:solidFill>
              </a:rPr>
              <a:t>X and Y compete with each other (-c*[X]*[Y])</a:t>
            </a:r>
          </a:p>
          <a:p>
            <a:endParaRPr lang="en-US" dirty="0"/>
          </a:p>
          <a:p>
            <a:endParaRPr lang="en-US" dirty="0"/>
          </a:p>
        </p:txBody>
      </p:sp>
    </p:spTree>
    <p:extLst>
      <p:ext uri="{BB962C8B-B14F-4D97-AF65-F5344CB8AC3E}">
        <p14:creationId xmlns:p14="http://schemas.microsoft.com/office/powerpoint/2010/main" val="3593298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1800" dirty="0" err="1">
                <a:effectLst/>
                <a:latin typeface="AdvPA183"/>
              </a:rPr>
              <a:t>Ikonomi</a:t>
            </a:r>
            <a:r>
              <a:rPr lang="en-US" sz="1800" dirty="0">
                <a:effectLst/>
                <a:latin typeface="AdvPA183"/>
              </a:rPr>
              <a:t> et al 2022</a:t>
            </a:r>
            <a:endParaRPr lang="en-US" dirty="0"/>
          </a:p>
          <a:p>
            <a:endParaRPr lang="en-US" dirty="0"/>
          </a:p>
        </p:txBody>
      </p:sp>
    </p:spTree>
    <p:extLst>
      <p:ext uri="{BB962C8B-B14F-4D97-AF65-F5344CB8AC3E}">
        <p14:creationId xmlns:p14="http://schemas.microsoft.com/office/powerpoint/2010/main" val="3924044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70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1800" b="1" dirty="0"/>
              <a:t>Fundamentals of Systems Biology</a:t>
            </a:r>
            <a:r>
              <a:rPr lang="en-US" sz="1800" dirty="0"/>
              <a:t>, by MW Covert: Chapters 3 and 4</a:t>
            </a:r>
            <a:endParaRPr lang="en-US" sz="1800" dirty="0">
              <a:effectLst/>
              <a:latin typeface="MinionPro"/>
            </a:endParaRPr>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1800" dirty="0">
                <a:effectLst/>
                <a:latin typeface="MinionPro"/>
              </a:rPr>
              <a:t>Rosenfeld, N., </a:t>
            </a:r>
            <a:r>
              <a:rPr lang="en-US" sz="1800" dirty="0" err="1">
                <a:effectLst/>
                <a:latin typeface="MinionPro"/>
              </a:rPr>
              <a:t>Elowitz</a:t>
            </a:r>
            <a:r>
              <a:rPr lang="en-US" sz="1800" dirty="0">
                <a:effectLst/>
                <a:latin typeface="MinionPro"/>
              </a:rPr>
              <a:t>, M.B., and Alon, U. </a:t>
            </a:r>
            <a:r>
              <a:rPr lang="en-US" sz="1800" i="1" dirty="0">
                <a:effectLst/>
                <a:latin typeface="MinionPro"/>
              </a:rPr>
              <a:t>Journal of Molecular Biology </a:t>
            </a:r>
            <a:r>
              <a:rPr lang="en-US" sz="1800" dirty="0">
                <a:effectLst/>
                <a:latin typeface="MinionPro"/>
              </a:rPr>
              <a:t>2002, </a:t>
            </a:r>
            <a:r>
              <a:rPr lang="en-US" sz="1800" b="1" dirty="0">
                <a:effectLst/>
                <a:latin typeface="MinionPro"/>
              </a:rPr>
              <a:t>323</a:t>
            </a:r>
            <a:r>
              <a:rPr lang="en-US" sz="1800" dirty="0">
                <a:effectLst/>
                <a:latin typeface="MinionPro"/>
              </a:rPr>
              <a:t>(5): 785–793 </a:t>
            </a:r>
            <a:endParaRPr lang="en-US" dirty="0"/>
          </a:p>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778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8695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1800" b="1" dirty="0"/>
              <a:t>Fundamentals of Systems Biology</a:t>
            </a:r>
            <a:r>
              <a:rPr lang="en-US" sz="1800" dirty="0"/>
              <a:t>, by MW Covert: Chapters 3 and 4</a:t>
            </a:r>
            <a:endParaRPr lang="en-US" sz="1800" dirty="0">
              <a:effectLst/>
              <a:latin typeface="MinionPro"/>
            </a:endParaRPr>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1800" dirty="0">
                <a:effectLst/>
                <a:latin typeface="MinionPro"/>
              </a:rPr>
              <a:t>Rosenfeld, N., </a:t>
            </a:r>
            <a:r>
              <a:rPr lang="en-US" sz="1800" dirty="0" err="1">
                <a:effectLst/>
                <a:latin typeface="MinionPro"/>
              </a:rPr>
              <a:t>Elowitz</a:t>
            </a:r>
            <a:r>
              <a:rPr lang="en-US" sz="1800" dirty="0">
                <a:effectLst/>
                <a:latin typeface="MinionPro"/>
              </a:rPr>
              <a:t>, M.B., and Alon, U. </a:t>
            </a:r>
            <a:r>
              <a:rPr lang="en-US" sz="1800" i="1" dirty="0">
                <a:effectLst/>
                <a:latin typeface="MinionPro"/>
              </a:rPr>
              <a:t>Journal of Molecular Biology </a:t>
            </a:r>
            <a:r>
              <a:rPr lang="en-US" sz="1800" dirty="0">
                <a:effectLst/>
                <a:latin typeface="MinionPro"/>
              </a:rPr>
              <a:t>2002, </a:t>
            </a:r>
            <a:r>
              <a:rPr lang="en-US" sz="1800" b="1" dirty="0">
                <a:effectLst/>
                <a:latin typeface="MinionPro"/>
              </a:rPr>
              <a:t>323</a:t>
            </a:r>
            <a:r>
              <a:rPr lang="en-US" sz="1800" dirty="0">
                <a:effectLst/>
                <a:latin typeface="MinionPro"/>
              </a:rPr>
              <a:t>(5): 785–793 </a:t>
            </a:r>
            <a:endParaRPr lang="en-US" dirty="0"/>
          </a:p>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0532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1800" b="1" dirty="0"/>
              <a:t>Fundamentals of Systems Biology</a:t>
            </a:r>
            <a:r>
              <a:rPr lang="en-US" sz="1800" dirty="0"/>
              <a:t>, by MW Covert: Chapters 3 and 4</a:t>
            </a:r>
            <a:endParaRPr lang="en-US" sz="1800" dirty="0">
              <a:effectLst/>
              <a:latin typeface="MinionPro"/>
            </a:endParaRPr>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1800" dirty="0">
                <a:effectLst/>
                <a:latin typeface="MinionPro"/>
              </a:rPr>
              <a:t>Rosenfeld, N., </a:t>
            </a:r>
            <a:r>
              <a:rPr lang="en-US" sz="1800" dirty="0" err="1">
                <a:effectLst/>
                <a:latin typeface="MinionPro"/>
              </a:rPr>
              <a:t>Elowitz</a:t>
            </a:r>
            <a:r>
              <a:rPr lang="en-US" sz="1800" dirty="0">
                <a:effectLst/>
                <a:latin typeface="MinionPro"/>
              </a:rPr>
              <a:t>, M.B., and Alon, U. </a:t>
            </a:r>
            <a:r>
              <a:rPr lang="en-US" sz="1800" i="1" dirty="0">
                <a:effectLst/>
                <a:latin typeface="MinionPro"/>
              </a:rPr>
              <a:t>Journal of Molecular Biology </a:t>
            </a:r>
            <a:r>
              <a:rPr lang="en-US" sz="1800" dirty="0">
                <a:effectLst/>
                <a:latin typeface="MinionPro"/>
              </a:rPr>
              <a:t>2002, </a:t>
            </a:r>
            <a:r>
              <a:rPr lang="en-US" sz="1800" b="1" dirty="0">
                <a:effectLst/>
                <a:latin typeface="MinionPro"/>
              </a:rPr>
              <a:t>323</a:t>
            </a:r>
            <a:r>
              <a:rPr lang="en-US" sz="1800" dirty="0">
                <a:effectLst/>
                <a:latin typeface="MinionPro"/>
              </a:rPr>
              <a:t>(5): 785–793 </a:t>
            </a:r>
            <a:endParaRPr lang="en-US" dirty="0"/>
          </a:p>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78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5665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11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05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351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u="none" strike="noStrike" dirty="0">
                <a:solidFill>
                  <a:srgbClr val="BDC1C6"/>
                </a:solidFill>
                <a:effectLst/>
                <a:latin typeface="arial" panose="020B0604020202020204" pitchFamily="34" charset="0"/>
              </a:rPr>
              <a:t>Proteases are </a:t>
            </a:r>
            <a:r>
              <a:rPr lang="en-US" b="1" i="0" u="none" strike="noStrike" dirty="0">
                <a:solidFill>
                  <a:srgbClr val="BDC1C6"/>
                </a:solidFill>
                <a:effectLst/>
                <a:latin typeface="arial" panose="020B0604020202020204" pitchFamily="34" charset="0"/>
              </a:rPr>
              <a:t>enzymes that degrade proteins </a:t>
            </a:r>
            <a:r>
              <a:rPr lang="en-US" b="0" i="0" u="none" strike="noStrike" dirty="0">
                <a:solidFill>
                  <a:srgbClr val="BDC1C6"/>
                </a:solidFill>
                <a:effectLst/>
                <a:latin typeface="arial" panose="020B0604020202020204" pitchFamily="34" charset="0"/>
              </a:rPr>
              <a:t>by breaking the peptide bonds of proteins.</a:t>
            </a:r>
            <a:endParaRPr lang="en-US" b="0" dirty="0"/>
          </a:p>
          <a:p>
            <a:pPr marL="0" lvl="0" indent="0" algn="l" rtl="0">
              <a:spcBef>
                <a:spcPts val="0"/>
              </a:spcBef>
              <a:spcAft>
                <a:spcPts val="0"/>
              </a:spcAft>
              <a:buNone/>
            </a:pPr>
            <a:endParaRPr lang="en-US" dirty="0"/>
          </a:p>
          <a:p>
            <a:pPr marL="0" lvl="0" indent="0" algn="l" rtl="0">
              <a:spcBef>
                <a:spcPts val="0"/>
              </a:spcBef>
              <a:spcAft>
                <a:spcPts val="0"/>
              </a:spcAft>
              <a:buNone/>
            </a:pPr>
            <a:r>
              <a:rPr lang="en-US" b="0" i="0" u="none" strike="noStrike" dirty="0">
                <a:solidFill>
                  <a:srgbClr val="BDC1C6"/>
                </a:solidFill>
                <a:effectLst/>
                <a:latin typeface="arial" panose="020B0604020202020204" pitchFamily="34" charset="0"/>
              </a:rPr>
              <a:t>RNases (or ribonucleases) are </a:t>
            </a:r>
            <a:r>
              <a:rPr lang="en-US" b="1" i="0" u="none" strike="noStrike" dirty="0">
                <a:solidFill>
                  <a:srgbClr val="BDC1C6"/>
                </a:solidFill>
                <a:effectLst/>
                <a:latin typeface="arial" panose="020B0604020202020204" pitchFamily="34" charset="0"/>
              </a:rPr>
              <a:t>a class of hydrolytic enzymes that catalyzes both the in vivo and in vitro degradation of ribonucleic acid (RNA) molecules into smaller components</a:t>
            </a:r>
            <a:r>
              <a:rPr lang="en-US" b="0" i="0" u="none" strike="noStrike" dirty="0">
                <a:solidFill>
                  <a:srgbClr val="BDC1C6"/>
                </a:solidFill>
                <a:effectLst/>
                <a:latin typeface="arial" panose="020B0604020202020204" pitchFamily="34" charset="0"/>
              </a:rPr>
              <a:t>. The nuclease operates at the level of transcription and translation and breaks down the RNA by cleaving the phosphorus-oxygen bonds.</a:t>
            </a: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9782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559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997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1"/>
          <p:cNvSpPr txBox="1">
            <a:spLocks noGrp="1"/>
          </p:cNvSpPr>
          <p:nvPr>
            <p:ph type="body" idx="1"/>
          </p:nvPr>
        </p:nvSpPr>
        <p:spPr>
          <a:xfrm>
            <a:off x="1206498" y="11839048"/>
            <a:ext cx="21971003" cy="636979"/>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1" name="Google Shape;11;p21"/>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12" name="Google Shape;12;p21"/>
          <p:cNvSpPr txBox="1">
            <a:spLocks noGrp="1"/>
          </p:cNvSpPr>
          <p:nvPr>
            <p:ph type="body" idx="2"/>
          </p:nvPr>
        </p:nvSpPr>
        <p:spPr>
          <a:xfrm>
            <a:off x="1206500" y="7196865"/>
            <a:ext cx="21971000"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3" name="Google Shape;13;p21"/>
          <p:cNvSpPr txBox="1">
            <a:spLocks noGrp="1"/>
          </p:cNvSpPr>
          <p:nvPr>
            <p:ph type="sldNum" idx="12"/>
          </p:nvPr>
        </p:nvSpPr>
        <p:spPr>
          <a:xfrm>
            <a:off x="12007748"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62"/>
        <p:cNvGrpSpPr/>
        <p:nvPr/>
      </p:nvGrpSpPr>
      <p:grpSpPr>
        <a:xfrm>
          <a:off x="0" y="0"/>
          <a:ext cx="0" cy="0"/>
          <a:chOff x="0" y="0"/>
          <a:chExt cx="0" cy="0"/>
        </a:xfrm>
      </p:grpSpPr>
      <p:sp>
        <p:nvSpPr>
          <p:cNvPr id="63" name="Google Shape;63;p34"/>
          <p:cNvSpPr txBox="1">
            <a:spLocks noGrp="1"/>
          </p:cNvSpPr>
          <p:nvPr>
            <p:ph type="body" idx="1"/>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4" name="Google Shape;64;p34"/>
          <p:cNvSpPr txBox="1">
            <a:spLocks noGrp="1"/>
          </p:cNvSpPr>
          <p:nvPr>
            <p:ph type="body" idx="2"/>
          </p:nvPr>
        </p:nvSpPr>
        <p:spPr>
          <a:xfrm>
            <a:off x="1206500" y="935258"/>
            <a:ext cx="21971000" cy="7359063"/>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FFFFFF"/>
              </a:buClr>
              <a:buSzPts val="25000"/>
              <a:buFont typeface="Helvetica Neue"/>
              <a:buNone/>
              <a:defRPr sz="25000" b="1"/>
            </a:lvl1pPr>
            <a:lvl2pPr marL="914400" lvl="1" indent="-228600" algn="ctr">
              <a:lnSpc>
                <a:spcPct val="80000"/>
              </a:lnSpc>
              <a:spcBef>
                <a:spcPts val="0"/>
              </a:spcBef>
              <a:spcAft>
                <a:spcPts val="0"/>
              </a:spcAft>
              <a:buClr>
                <a:srgbClr val="FFFFFF"/>
              </a:buClr>
              <a:buSzPts val="25000"/>
              <a:buFont typeface="Helvetica Neue"/>
              <a:buNone/>
              <a:defRPr sz="25000" b="1"/>
            </a:lvl2pPr>
            <a:lvl3pPr marL="1371600" lvl="2" indent="-228600" algn="ctr">
              <a:lnSpc>
                <a:spcPct val="80000"/>
              </a:lnSpc>
              <a:spcBef>
                <a:spcPts val="0"/>
              </a:spcBef>
              <a:spcAft>
                <a:spcPts val="0"/>
              </a:spcAft>
              <a:buClr>
                <a:srgbClr val="FFFFFF"/>
              </a:buClr>
              <a:buSzPts val="25000"/>
              <a:buFont typeface="Helvetica Neue"/>
              <a:buNone/>
              <a:defRPr sz="25000" b="1"/>
            </a:lvl3pPr>
            <a:lvl4pPr marL="1828800" lvl="3" indent="-228600" algn="ctr">
              <a:lnSpc>
                <a:spcPct val="80000"/>
              </a:lnSpc>
              <a:spcBef>
                <a:spcPts val="0"/>
              </a:spcBef>
              <a:spcAft>
                <a:spcPts val="0"/>
              </a:spcAft>
              <a:buClr>
                <a:srgbClr val="FFFFFF"/>
              </a:buClr>
              <a:buSzPts val="25000"/>
              <a:buFont typeface="Helvetica Neue"/>
              <a:buNone/>
              <a:defRPr sz="25000" b="1"/>
            </a:lvl4pPr>
            <a:lvl5pPr marL="2286000" lvl="4" indent="-228600" algn="ctr">
              <a:lnSpc>
                <a:spcPct val="80000"/>
              </a:lnSpc>
              <a:spcBef>
                <a:spcPts val="0"/>
              </a:spcBef>
              <a:spcAft>
                <a:spcPts val="0"/>
              </a:spcAft>
              <a:buClr>
                <a:srgbClr val="FFFFFF"/>
              </a:buClr>
              <a:buSzPts val="25000"/>
              <a:buFont typeface="Helvetica Neue"/>
              <a:buNone/>
              <a:defRPr sz="250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5" name="Google Shape;65;p3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6"/>
        <p:cNvGrpSpPr/>
        <p:nvPr/>
      </p:nvGrpSpPr>
      <p:grpSpPr>
        <a:xfrm>
          <a:off x="0" y="0"/>
          <a:ext cx="0" cy="0"/>
          <a:chOff x="0" y="0"/>
          <a:chExt cx="0" cy="0"/>
        </a:xfrm>
      </p:grpSpPr>
      <p:sp>
        <p:nvSpPr>
          <p:cNvPr id="67" name="Google Shape;67;p35"/>
          <p:cNvSpPr txBox="1">
            <a:spLocks noGrp="1"/>
          </p:cNvSpPr>
          <p:nvPr>
            <p:ph type="body" idx="1"/>
          </p:nvPr>
        </p:nvSpPr>
        <p:spPr>
          <a:xfrm>
            <a:off x="2480825" y="10675453"/>
            <a:ext cx="201492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8" name="Google Shape;68;p35"/>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ctr" anchorCtr="0">
            <a:normAutofit/>
          </a:bodyPr>
          <a:lstStyle>
            <a:lvl1pPr marL="457200" lvl="0"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9" name="Google Shape;69;p3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70"/>
        <p:cNvGrpSpPr/>
        <p:nvPr/>
      </p:nvGrpSpPr>
      <p:grpSpPr>
        <a:xfrm>
          <a:off x="0" y="0"/>
          <a:ext cx="0" cy="0"/>
          <a:chOff x="0" y="0"/>
          <a:chExt cx="0" cy="0"/>
        </a:xfrm>
      </p:grpSpPr>
      <p:sp>
        <p:nvSpPr>
          <p:cNvPr id="71" name="Google Shape;71;p36"/>
          <p:cNvSpPr>
            <a:spLocks noGrp="1"/>
          </p:cNvSpPr>
          <p:nvPr>
            <p:ph type="pic" idx="2"/>
          </p:nvPr>
        </p:nvSpPr>
        <p:spPr>
          <a:xfrm>
            <a:off x="15430500" y="7085409"/>
            <a:ext cx="8128000" cy="5410201"/>
          </a:xfrm>
          <a:prstGeom prst="rect">
            <a:avLst/>
          </a:prstGeom>
          <a:noFill/>
          <a:ln>
            <a:noFill/>
          </a:ln>
        </p:spPr>
      </p:sp>
      <p:sp>
        <p:nvSpPr>
          <p:cNvPr id="72" name="Google Shape;72;p36"/>
          <p:cNvSpPr>
            <a:spLocks noGrp="1"/>
          </p:cNvSpPr>
          <p:nvPr>
            <p:ph type="pic" idx="3"/>
          </p:nvPr>
        </p:nvSpPr>
        <p:spPr>
          <a:xfrm>
            <a:off x="-2933700" y="1270000"/>
            <a:ext cx="22699133" cy="11277600"/>
          </a:xfrm>
          <a:prstGeom prst="rect">
            <a:avLst/>
          </a:prstGeom>
          <a:noFill/>
          <a:ln>
            <a:noFill/>
          </a:ln>
        </p:spPr>
      </p:sp>
      <p:sp>
        <p:nvSpPr>
          <p:cNvPr id="73" name="Google Shape;73;p36"/>
          <p:cNvSpPr>
            <a:spLocks noGrp="1"/>
          </p:cNvSpPr>
          <p:nvPr>
            <p:ph type="pic" idx="4"/>
          </p:nvPr>
        </p:nvSpPr>
        <p:spPr>
          <a:xfrm>
            <a:off x="15430500" y="1270000"/>
            <a:ext cx="8128000" cy="5410200"/>
          </a:xfrm>
          <a:prstGeom prst="rect">
            <a:avLst/>
          </a:prstGeom>
          <a:noFill/>
          <a:ln>
            <a:noFill/>
          </a:ln>
        </p:spPr>
      </p:sp>
      <p:sp>
        <p:nvSpPr>
          <p:cNvPr id="74" name="Google Shape;74;p3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75"/>
        <p:cNvGrpSpPr/>
        <p:nvPr/>
      </p:nvGrpSpPr>
      <p:grpSpPr>
        <a:xfrm>
          <a:off x="0" y="0"/>
          <a:ext cx="0" cy="0"/>
          <a:chOff x="0" y="0"/>
          <a:chExt cx="0" cy="0"/>
        </a:xfrm>
      </p:grpSpPr>
      <p:sp>
        <p:nvSpPr>
          <p:cNvPr id="76" name="Google Shape;76;p37"/>
          <p:cNvSpPr>
            <a:spLocks noGrp="1"/>
          </p:cNvSpPr>
          <p:nvPr>
            <p:ph type="pic" idx="2"/>
          </p:nvPr>
        </p:nvSpPr>
        <p:spPr>
          <a:xfrm>
            <a:off x="-1511300" y="-3721100"/>
            <a:ext cx="28511500" cy="19030242"/>
          </a:xfrm>
          <a:prstGeom prst="rect">
            <a:avLst/>
          </a:prstGeom>
          <a:noFill/>
          <a:ln>
            <a:noFill/>
          </a:ln>
        </p:spPr>
      </p:sp>
      <p:sp>
        <p:nvSpPr>
          <p:cNvPr id="77" name="Google Shape;77;p3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FFFFFF"/>
        </a:solidFill>
        <a:effectLst/>
      </p:bgPr>
    </p:bg>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a:off x="3048000" y="2244725"/>
            <a:ext cx="18288000" cy="4775201"/>
          </a:xfrm>
          <a:prstGeom prst="rect">
            <a:avLst/>
          </a:prstGeom>
          <a:noFill/>
          <a:ln>
            <a:noFill/>
          </a:ln>
        </p:spPr>
        <p:txBody>
          <a:bodyPr spcFirstLastPara="1" wrap="square" lIns="91425" tIns="91425" rIns="91425" bIns="91425" anchor="b" anchorCtr="0">
            <a:normAutofit/>
          </a:bodyPr>
          <a:lstStyle>
            <a:lvl1pPr lvl="0" algn="ctr">
              <a:lnSpc>
                <a:spcPct val="90000"/>
              </a:lnSpc>
              <a:spcBef>
                <a:spcPts val="0"/>
              </a:spcBef>
              <a:spcAft>
                <a:spcPts val="0"/>
              </a:spcAft>
              <a:buClr>
                <a:srgbClr val="000000"/>
              </a:buClr>
              <a:buSzPts val="12000"/>
              <a:buFont typeface="Calibri"/>
              <a:buNone/>
              <a:defRPr sz="12000" b="0">
                <a:solidFill>
                  <a:srgbClr val="000000"/>
                </a:solidFill>
                <a:latin typeface="Calibri"/>
                <a:ea typeface="Calibri"/>
                <a:cs typeface="Calibri"/>
                <a:sym typeface="Calibri"/>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80" name="Google Shape;80;p38"/>
          <p:cNvSpPr txBox="1">
            <a:spLocks noGrp="1"/>
          </p:cNvSpPr>
          <p:nvPr>
            <p:ph type="body" idx="1"/>
          </p:nvPr>
        </p:nvSpPr>
        <p:spPr>
          <a:xfrm>
            <a:off x="3048000" y="7204075"/>
            <a:ext cx="18288000" cy="3311525"/>
          </a:xfrm>
          <a:prstGeom prst="rect">
            <a:avLst/>
          </a:prstGeom>
          <a:noFill/>
          <a:ln>
            <a:noFill/>
          </a:ln>
        </p:spPr>
        <p:txBody>
          <a:bodyPr spcFirstLastPara="1" wrap="square" lIns="91425" tIns="91425" rIns="91425" bIns="91425" anchor="t" anchorCtr="0">
            <a:normAutofit/>
          </a:bodyPr>
          <a:lstStyle>
            <a:lvl1pPr marL="457200" lvl="0" indent="-228600" algn="ctr">
              <a:lnSpc>
                <a:spcPct val="90000"/>
              </a:lnSpc>
              <a:spcBef>
                <a:spcPts val="2000"/>
              </a:spcBef>
              <a:spcAft>
                <a:spcPts val="0"/>
              </a:spcAft>
              <a:buClr>
                <a:srgbClr val="000000"/>
              </a:buClr>
              <a:buSzPts val="4800"/>
              <a:buFont typeface="Calibri"/>
              <a:buNone/>
              <a:defRPr>
                <a:solidFill>
                  <a:srgbClr val="000000"/>
                </a:solidFill>
                <a:latin typeface="Calibri"/>
                <a:ea typeface="Calibri"/>
                <a:cs typeface="Calibri"/>
                <a:sym typeface="Calibri"/>
              </a:defRPr>
            </a:lvl1pPr>
            <a:lvl2pPr marL="914400" lvl="1" indent="-228600" algn="ctr">
              <a:lnSpc>
                <a:spcPct val="90000"/>
              </a:lnSpc>
              <a:spcBef>
                <a:spcPts val="2000"/>
              </a:spcBef>
              <a:spcAft>
                <a:spcPts val="0"/>
              </a:spcAft>
              <a:buClr>
                <a:srgbClr val="000000"/>
              </a:buClr>
              <a:buSzPts val="4800"/>
              <a:buFont typeface="Calibri"/>
              <a:buNone/>
              <a:defRPr>
                <a:solidFill>
                  <a:srgbClr val="000000"/>
                </a:solidFill>
                <a:latin typeface="Calibri"/>
                <a:ea typeface="Calibri"/>
                <a:cs typeface="Calibri"/>
                <a:sym typeface="Calibri"/>
              </a:defRPr>
            </a:lvl2pPr>
            <a:lvl3pPr marL="1371600" lvl="2" indent="-228600" algn="ctr">
              <a:lnSpc>
                <a:spcPct val="90000"/>
              </a:lnSpc>
              <a:spcBef>
                <a:spcPts val="2000"/>
              </a:spcBef>
              <a:spcAft>
                <a:spcPts val="0"/>
              </a:spcAft>
              <a:buClr>
                <a:srgbClr val="000000"/>
              </a:buClr>
              <a:buSzPts val="4800"/>
              <a:buFont typeface="Calibri"/>
              <a:buNone/>
              <a:defRPr>
                <a:solidFill>
                  <a:srgbClr val="000000"/>
                </a:solidFill>
                <a:latin typeface="Calibri"/>
                <a:ea typeface="Calibri"/>
                <a:cs typeface="Calibri"/>
                <a:sym typeface="Calibri"/>
              </a:defRPr>
            </a:lvl3pPr>
            <a:lvl4pPr marL="1828800" lvl="3" indent="-228600" algn="ctr">
              <a:lnSpc>
                <a:spcPct val="90000"/>
              </a:lnSpc>
              <a:spcBef>
                <a:spcPts val="2000"/>
              </a:spcBef>
              <a:spcAft>
                <a:spcPts val="0"/>
              </a:spcAft>
              <a:buClr>
                <a:srgbClr val="000000"/>
              </a:buClr>
              <a:buSzPts val="4800"/>
              <a:buFont typeface="Calibri"/>
              <a:buNone/>
              <a:defRPr>
                <a:solidFill>
                  <a:srgbClr val="000000"/>
                </a:solidFill>
                <a:latin typeface="Calibri"/>
                <a:ea typeface="Calibri"/>
                <a:cs typeface="Calibri"/>
                <a:sym typeface="Calibri"/>
              </a:defRPr>
            </a:lvl4pPr>
            <a:lvl5pPr marL="2286000" lvl="4" indent="-228600" algn="ctr">
              <a:lnSpc>
                <a:spcPct val="90000"/>
              </a:lnSpc>
              <a:spcBef>
                <a:spcPts val="2000"/>
              </a:spcBef>
              <a:spcAft>
                <a:spcPts val="0"/>
              </a:spcAft>
              <a:buClr>
                <a:srgbClr val="000000"/>
              </a:buClr>
              <a:buSzPts val="4800"/>
              <a:buFont typeface="Calibri"/>
              <a:buNone/>
              <a:defRPr>
                <a:solidFill>
                  <a:srgbClr val="000000"/>
                </a:solidFill>
                <a:latin typeface="Calibri"/>
                <a:ea typeface="Calibri"/>
                <a:cs typeface="Calibri"/>
                <a:sym typeface="Calibri"/>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81" name="Google Shape;81;p38"/>
          <p:cNvSpPr txBox="1">
            <a:spLocks noGrp="1"/>
          </p:cNvSpPr>
          <p:nvPr>
            <p:ph type="sldNum" idx="12"/>
          </p:nvPr>
        </p:nvSpPr>
        <p:spPr>
          <a:xfrm>
            <a:off x="22203052" y="12802235"/>
            <a:ext cx="504548" cy="55118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2400"/>
              <a:buFont typeface="Calibri"/>
              <a:buNone/>
              <a:defRPr sz="24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tement" type="tx">
  <p:cSld name="TITLE_AND_BODY">
    <p:spTree>
      <p:nvGrpSpPr>
        <p:cNvPr id="1" name="Shape 14"/>
        <p:cNvGrpSpPr/>
        <p:nvPr/>
      </p:nvGrpSpPr>
      <p:grpSpPr>
        <a:xfrm>
          <a:off x="0" y="0"/>
          <a:ext cx="0" cy="0"/>
          <a:chOff x="0" y="0"/>
          <a:chExt cx="0" cy="0"/>
        </a:xfrm>
      </p:grpSpPr>
      <p:sp>
        <p:nvSpPr>
          <p:cNvPr id="15" name="Google Shape;15;p22"/>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6" name="Google Shape;16;p2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1206500" y="952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30" name="Google Shape;30;p26"/>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1" name="Google Shape;31;p2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34"/>
        <p:cNvGrpSpPr/>
        <p:nvPr/>
      </p:nvGrpSpPr>
      <p:grpSpPr>
        <a:xfrm>
          <a:off x="0" y="0"/>
          <a:ext cx="0" cy="0"/>
          <a:chOff x="0" y="0"/>
          <a:chExt cx="0" cy="0"/>
        </a:xfrm>
      </p:grpSpPr>
      <p:sp>
        <p:nvSpPr>
          <p:cNvPr id="35" name="Google Shape;35;p28"/>
          <p:cNvSpPr>
            <a:spLocks noGrp="1"/>
          </p:cNvSpPr>
          <p:nvPr>
            <p:ph type="pic" idx="2"/>
          </p:nvPr>
        </p:nvSpPr>
        <p:spPr>
          <a:xfrm>
            <a:off x="-431800" y="-4038600"/>
            <a:ext cx="29464000" cy="18034000"/>
          </a:xfrm>
          <a:prstGeom prst="rect">
            <a:avLst/>
          </a:prstGeom>
          <a:noFill/>
          <a:ln>
            <a:noFill/>
          </a:ln>
        </p:spPr>
      </p:sp>
      <p:sp>
        <p:nvSpPr>
          <p:cNvPr id="36" name="Google Shape;36;p28"/>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37" name="Google Shape;37;p28"/>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8" name="Google Shape;38;p28"/>
          <p:cNvSpPr txBox="1">
            <a:spLocks noGrp="1"/>
          </p:cNvSpPr>
          <p:nvPr>
            <p:ph type="body" idx="3"/>
          </p:nvPr>
        </p:nvSpPr>
        <p:spPr>
          <a:xfrm>
            <a:off x="1206500" y="11609910"/>
            <a:ext cx="21971000" cy="1144688"/>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9" name="Google Shape;39;p2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42" name="Google Shape;42;p29"/>
          <p:cNvSpPr txBox="1">
            <a:spLocks noGrp="1"/>
          </p:cNvSpPr>
          <p:nvPr>
            <p:ph type="body" idx="1"/>
          </p:nvPr>
        </p:nvSpPr>
        <p:spPr>
          <a:xfrm>
            <a:off x="1206500" y="7060576"/>
            <a:ext cx="9779000" cy="5382403"/>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43" name="Google Shape;43;p29"/>
          <p:cNvSpPr>
            <a:spLocks noGrp="1"/>
          </p:cNvSpPr>
          <p:nvPr>
            <p:ph type="pic" idx="2"/>
          </p:nvPr>
        </p:nvSpPr>
        <p:spPr>
          <a:xfrm>
            <a:off x="12052303" y="1270000"/>
            <a:ext cx="11188406" cy="11209889"/>
          </a:xfrm>
          <a:prstGeom prst="rect">
            <a:avLst/>
          </a:prstGeom>
          <a:noFill/>
          <a:ln>
            <a:noFill/>
          </a:ln>
        </p:spPr>
      </p:sp>
      <p:sp>
        <p:nvSpPr>
          <p:cNvPr id="44" name="Google Shape;44;p29"/>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45"/>
        <p:cNvGrpSpPr/>
        <p:nvPr/>
      </p:nvGrpSpPr>
      <p:grpSpPr>
        <a:xfrm>
          <a:off x="0" y="0"/>
          <a:ext cx="0" cy="0"/>
          <a:chOff x="0" y="0"/>
          <a:chExt cx="0" cy="0"/>
        </a:xfrm>
      </p:grpSpPr>
      <p:sp>
        <p:nvSpPr>
          <p:cNvPr id="46" name="Google Shape;46;p30"/>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FFFFFF"/>
              </a:buClr>
              <a:buSzPts val="2214"/>
              <a:buChar char="•"/>
              <a:defRPr/>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47" name="Google Shape;47;p3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48"/>
        <p:cNvGrpSpPr/>
        <p:nvPr/>
      </p:nvGrpSpPr>
      <p:grpSpPr>
        <a:xfrm>
          <a:off x="0" y="0"/>
          <a:ext cx="0" cy="0"/>
          <a:chOff x="0" y="0"/>
          <a:chExt cx="0" cy="0"/>
        </a:xfrm>
      </p:grpSpPr>
      <p:sp>
        <p:nvSpPr>
          <p:cNvPr id="49" name="Google Shape;49;p31"/>
          <p:cNvSpPr txBox="1">
            <a:spLocks noGrp="1"/>
          </p:cNvSpPr>
          <p:nvPr>
            <p:ph type="title"/>
          </p:nvPr>
        </p:nvSpPr>
        <p:spPr>
          <a:xfrm>
            <a:off x="1206500" y="952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50" name="Google Shape;50;p31"/>
          <p:cNvSpPr txBox="1">
            <a:spLocks noGrp="1"/>
          </p:cNvSpPr>
          <p:nvPr>
            <p:ph type="body" idx="1"/>
          </p:nvPr>
        </p:nvSpPr>
        <p:spPr>
          <a:xfrm>
            <a:off x="1206500" y="2245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1" name="Google Shape;51;p31"/>
          <p:cNvSpPr txBox="1">
            <a:spLocks noGrp="1"/>
          </p:cNvSpPr>
          <p:nvPr>
            <p:ph type="body" idx="2"/>
          </p:nvPr>
        </p:nvSpPr>
        <p:spPr>
          <a:xfrm>
            <a:off x="1206500" y="4248504"/>
            <a:ext cx="9779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FFFFFF"/>
              </a:buClr>
              <a:buSzPts val="2214"/>
              <a:buChar char="•"/>
              <a:defRPr/>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2" name="Google Shape;52;p31"/>
          <p:cNvSpPr>
            <a:spLocks noGrp="1"/>
          </p:cNvSpPr>
          <p:nvPr>
            <p:ph type="pic" idx="3"/>
          </p:nvPr>
        </p:nvSpPr>
        <p:spPr>
          <a:xfrm>
            <a:off x="6380200" y="1263848"/>
            <a:ext cx="22529801" cy="11193471"/>
          </a:xfrm>
          <a:prstGeom prst="rect">
            <a:avLst/>
          </a:prstGeom>
          <a:noFill/>
          <a:ln>
            <a:noFill/>
          </a:ln>
        </p:spPr>
      </p:sp>
      <p:sp>
        <p:nvSpPr>
          <p:cNvPr id="53" name="Google Shape;53;p3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4"/>
        <p:cNvGrpSpPr/>
        <p:nvPr/>
      </p:nvGrpSpPr>
      <p:grpSpPr>
        <a:xfrm>
          <a:off x="0" y="0"/>
          <a:ext cx="0" cy="0"/>
          <a:chOff x="0" y="0"/>
          <a:chExt cx="0" cy="0"/>
        </a:xfrm>
      </p:grpSpPr>
      <p:sp>
        <p:nvSpPr>
          <p:cNvPr id="55" name="Google Shape;55;p32"/>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FFFFFF"/>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56" name="Google Shape;56;p32"/>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7"/>
        <p:cNvGrpSpPr/>
        <p:nvPr/>
      </p:nvGrpSpPr>
      <p:grpSpPr>
        <a:xfrm>
          <a:off x="0" y="0"/>
          <a:ext cx="0" cy="0"/>
          <a:chOff x="0" y="0"/>
          <a:chExt cx="0" cy="0"/>
        </a:xfrm>
      </p:grpSpPr>
      <p:sp>
        <p:nvSpPr>
          <p:cNvPr id="58" name="Google Shape;58;p33"/>
          <p:cNvSpPr txBox="1">
            <a:spLocks noGrp="1"/>
          </p:cNvSpPr>
          <p:nvPr>
            <p:ph type="title"/>
          </p:nvPr>
        </p:nvSpPr>
        <p:spPr>
          <a:xfrm>
            <a:off x="1206500" y="952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59" name="Google Shape;59;p33"/>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0" name="Google Shape;60;p3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FFFFFF"/>
              </a:buClr>
              <a:buSzPts val="5500"/>
              <a:buFont typeface="Helvetica Neue"/>
              <a:buNone/>
              <a:defRPr sz="5500"/>
            </a:lvl1pPr>
            <a:lvl2pPr marL="914400" lvl="1" indent="-228600" algn="l">
              <a:lnSpc>
                <a:spcPct val="100000"/>
              </a:lnSpc>
              <a:spcBef>
                <a:spcPts val="1800"/>
              </a:spcBef>
              <a:spcAft>
                <a:spcPts val="0"/>
              </a:spcAft>
              <a:buClr>
                <a:srgbClr val="FFFFFF"/>
              </a:buClr>
              <a:buSzPts val="5500"/>
              <a:buFont typeface="Helvetica Neue"/>
              <a:buNone/>
              <a:defRPr sz="5500"/>
            </a:lvl2pPr>
            <a:lvl3pPr marL="1371600" lvl="2" indent="-228600" algn="l">
              <a:lnSpc>
                <a:spcPct val="100000"/>
              </a:lnSpc>
              <a:spcBef>
                <a:spcPts val="1800"/>
              </a:spcBef>
              <a:spcAft>
                <a:spcPts val="0"/>
              </a:spcAft>
              <a:buClr>
                <a:srgbClr val="FFFFFF"/>
              </a:buClr>
              <a:buSzPts val="5500"/>
              <a:buFont typeface="Helvetica Neue"/>
              <a:buNone/>
              <a:defRPr sz="5500"/>
            </a:lvl3pPr>
            <a:lvl4pPr marL="1828800" lvl="3" indent="-228600" algn="l">
              <a:lnSpc>
                <a:spcPct val="100000"/>
              </a:lnSpc>
              <a:spcBef>
                <a:spcPts val="1800"/>
              </a:spcBef>
              <a:spcAft>
                <a:spcPts val="0"/>
              </a:spcAft>
              <a:buClr>
                <a:srgbClr val="FFFFFF"/>
              </a:buClr>
              <a:buSzPts val="5500"/>
              <a:buFont typeface="Helvetica Neue"/>
              <a:buNone/>
              <a:defRPr sz="5500"/>
            </a:lvl4pPr>
            <a:lvl5pPr marL="2286000" lvl="4" indent="-228600" algn="l">
              <a:lnSpc>
                <a:spcPct val="100000"/>
              </a:lnSpc>
              <a:spcBef>
                <a:spcPts val="1800"/>
              </a:spcBef>
              <a:spcAft>
                <a:spcPts val="0"/>
              </a:spcAft>
              <a:buClr>
                <a:srgbClr val="FFFFFF"/>
              </a:buClr>
              <a:buSzPts val="5500"/>
              <a:buFont typeface="Helvetica Neue"/>
              <a:buNone/>
              <a:defRPr sz="5500"/>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1" name="Google Shape;61;p3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20"/>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2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70.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910.png"/><Relationship Id="rId4" Type="http://schemas.openxmlformats.org/officeDocument/2006/relationships/image" Target="../media/image280.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1.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49.png"/><Relationship Id="rId3" Type="http://schemas.openxmlformats.org/officeDocument/2006/relationships/image" Target="../media/image420.png"/><Relationship Id="rId7" Type="http://schemas.openxmlformats.org/officeDocument/2006/relationships/image" Target="../media/image46.png"/><Relationship Id="rId12" Type="http://schemas.openxmlformats.org/officeDocument/2006/relationships/customXml" Target="../ink/ink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customXml" Target="../ink/ink2.xml"/><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2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580.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70.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40.png"/><Relationship Id="rId4" Type="http://schemas.openxmlformats.org/officeDocument/2006/relationships/image" Target="../media/image450.png"/></Relationships>
</file>

<file path=ppt/slides/_rels/slide17.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480.png"/><Relationship Id="rId4" Type="http://schemas.openxmlformats.org/officeDocument/2006/relationships/image" Target="../media/image470.png"/></Relationships>
</file>

<file path=ppt/slides/_rels/slide18.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1.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70.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671.png"/><Relationship Id="rId10" Type="http://schemas.openxmlformats.org/officeDocument/2006/relationships/image" Target="../media/image67.png"/><Relationship Id="rId4" Type="http://schemas.openxmlformats.org/officeDocument/2006/relationships/image" Target="../media/image530.pn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2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620.png"/></Relationships>
</file>

<file path=ppt/slides/_rels/slide2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50.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660.png"/><Relationship Id="rId7" Type="http://schemas.openxmlformats.org/officeDocument/2006/relationships/image" Target="../media/image7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780.png"/><Relationship Id="rId4" Type="http://schemas.openxmlformats.org/officeDocument/2006/relationships/image" Target="../media/image670.png"/><Relationship Id="rId9" Type="http://schemas.openxmlformats.org/officeDocument/2006/relationships/image" Target="../media/image800.png"/></Relationships>
</file>

<file path=ppt/slides/_rels/slide27.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87.png"/><Relationship Id="rId18" Type="http://schemas.openxmlformats.org/officeDocument/2006/relationships/customXml" Target="../ink/ink12.xml"/><Relationship Id="rId26" Type="http://schemas.openxmlformats.org/officeDocument/2006/relationships/customXml" Target="../ink/ink16.xml"/><Relationship Id="rId3" Type="http://schemas.openxmlformats.org/officeDocument/2006/relationships/image" Target="../media/image810.png"/><Relationship Id="rId21" Type="http://schemas.openxmlformats.org/officeDocument/2006/relationships/image" Target="../media/image91.png"/><Relationship Id="rId7" Type="http://schemas.openxmlformats.org/officeDocument/2006/relationships/image" Target="../media/image84.png"/><Relationship Id="rId12" Type="http://schemas.openxmlformats.org/officeDocument/2006/relationships/customXml" Target="../ink/ink9.xml"/><Relationship Id="rId17" Type="http://schemas.openxmlformats.org/officeDocument/2006/relationships/image" Target="../media/image89.png"/><Relationship Id="rId25" Type="http://schemas.openxmlformats.org/officeDocument/2006/relationships/image" Target="../media/image93.png"/><Relationship Id="rId2" Type="http://schemas.openxmlformats.org/officeDocument/2006/relationships/notesSlide" Target="../notesSlides/notesSlide23.xml"/><Relationship Id="rId16" Type="http://schemas.openxmlformats.org/officeDocument/2006/relationships/customXml" Target="../ink/ink11.xml"/><Relationship Id="rId20" Type="http://schemas.openxmlformats.org/officeDocument/2006/relationships/customXml" Target="../ink/ink13.xml"/><Relationship Id="rId29"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86.png"/><Relationship Id="rId24" Type="http://schemas.openxmlformats.org/officeDocument/2006/relationships/customXml" Target="../ink/ink15.xml"/><Relationship Id="rId5" Type="http://schemas.openxmlformats.org/officeDocument/2006/relationships/image" Target="../media/image831.png"/><Relationship Id="rId15" Type="http://schemas.openxmlformats.org/officeDocument/2006/relationships/image" Target="../media/image88.png"/><Relationship Id="rId23" Type="http://schemas.openxmlformats.org/officeDocument/2006/relationships/image" Target="../media/image92.png"/><Relationship Id="rId28" Type="http://schemas.openxmlformats.org/officeDocument/2006/relationships/customXml" Target="../ink/ink17.xml"/><Relationship Id="rId10" Type="http://schemas.openxmlformats.org/officeDocument/2006/relationships/customXml" Target="../ink/ink8.xml"/><Relationship Id="rId19" Type="http://schemas.openxmlformats.org/officeDocument/2006/relationships/image" Target="../media/image90.png"/><Relationship Id="rId4" Type="http://schemas.openxmlformats.org/officeDocument/2006/relationships/image" Target="../media/image820.png"/><Relationship Id="rId9" Type="http://schemas.openxmlformats.org/officeDocument/2006/relationships/image" Target="../media/image85.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29.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1.png"/><Relationship Id="rId4" Type="http://schemas.openxmlformats.org/officeDocument/2006/relationships/image" Target="../media/image840.png"/><Relationship Id="rId9" Type="http://schemas.openxmlformats.org/officeDocument/2006/relationships/image" Target="../media/image89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customXml" Target="../ink/ink23.xml"/><Relationship Id="rId18" Type="http://schemas.openxmlformats.org/officeDocument/2006/relationships/image" Target="../media/image14.png"/><Relationship Id="rId3" Type="http://schemas.openxmlformats.org/officeDocument/2006/relationships/image" Target="../media/image82.png"/><Relationship Id="rId7" Type="http://schemas.openxmlformats.org/officeDocument/2006/relationships/image" Target="../media/image99.png"/><Relationship Id="rId12" Type="http://schemas.openxmlformats.org/officeDocument/2006/relationships/customXml" Target="../ink/ink22.xml"/><Relationship Id="rId17" Type="http://schemas.openxmlformats.org/officeDocument/2006/relationships/image" Target="../media/image103.png"/><Relationship Id="rId2" Type="http://schemas.openxmlformats.org/officeDocument/2006/relationships/notesSlide" Target="../notesSlides/notesSlide26.xml"/><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customXml" Target="../ink/ink19.xml"/><Relationship Id="rId11" Type="http://schemas.openxmlformats.org/officeDocument/2006/relationships/image" Target="../media/image101.png"/><Relationship Id="rId5" Type="http://schemas.openxmlformats.org/officeDocument/2006/relationships/image" Target="../media/image98.png"/><Relationship Id="rId15" Type="http://schemas.openxmlformats.org/officeDocument/2006/relationships/customXml" Target="../ink/ink25.xml"/><Relationship Id="rId10" Type="http://schemas.openxmlformats.org/officeDocument/2006/relationships/customXml" Target="../ink/ink21.xml"/><Relationship Id="rId19" Type="http://schemas.openxmlformats.org/officeDocument/2006/relationships/image" Target="../media/image15.svg"/><Relationship Id="rId4" Type="http://schemas.openxmlformats.org/officeDocument/2006/relationships/customXml" Target="../ink/ink18.xml"/><Relationship Id="rId9" Type="http://schemas.openxmlformats.org/officeDocument/2006/relationships/image" Target="../media/image100.png"/><Relationship Id="rId14" Type="http://schemas.openxmlformats.org/officeDocument/2006/relationships/customXml" Target="../ink/ink24.xml"/></Relationships>
</file>

<file path=ppt/slides/_rels/slide31.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customXml" Target="../ink/ink31.xml"/><Relationship Id="rId3" Type="http://schemas.openxmlformats.org/officeDocument/2006/relationships/image" Target="../media/image82.png"/><Relationship Id="rId7" Type="http://schemas.openxmlformats.org/officeDocument/2006/relationships/image" Target="../media/image99.png"/><Relationship Id="rId12" Type="http://schemas.openxmlformats.org/officeDocument/2006/relationships/customXml" Target="../ink/ink30.xml"/><Relationship Id="rId17" Type="http://schemas.openxmlformats.org/officeDocument/2006/relationships/image" Target="../media/image36.png"/><Relationship Id="rId2" Type="http://schemas.openxmlformats.org/officeDocument/2006/relationships/notesSlide" Target="../notesSlides/notesSlide27.xml"/><Relationship Id="rId16"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customXml" Target="../ink/ink27.xml"/><Relationship Id="rId11" Type="http://schemas.openxmlformats.org/officeDocument/2006/relationships/image" Target="../media/image101.png"/><Relationship Id="rId5" Type="http://schemas.openxmlformats.org/officeDocument/2006/relationships/image" Target="../media/image98.png"/><Relationship Id="rId15" Type="http://schemas.openxmlformats.org/officeDocument/2006/relationships/customXml" Target="../ink/ink33.xml"/><Relationship Id="rId10" Type="http://schemas.openxmlformats.org/officeDocument/2006/relationships/customXml" Target="../ink/ink29.xml"/><Relationship Id="rId4" Type="http://schemas.openxmlformats.org/officeDocument/2006/relationships/customXml" Target="../ink/ink26.xml"/><Relationship Id="rId9" Type="http://schemas.openxmlformats.org/officeDocument/2006/relationships/image" Target="../media/image100.png"/><Relationship Id="rId14" Type="http://schemas.openxmlformats.org/officeDocument/2006/relationships/customXml" Target="../ink/ink32.xml"/></Relationships>
</file>

<file path=ppt/slides/_rels/slide32.xml.rels><?xml version="1.0" encoding="UTF-8" standalone="yes"?>
<Relationships xmlns="http://schemas.openxmlformats.org/package/2006/relationships"><Relationship Id="rId8" Type="http://schemas.openxmlformats.org/officeDocument/2006/relationships/customXml" Target="../ink/ink36.xml"/><Relationship Id="rId13" Type="http://schemas.openxmlformats.org/officeDocument/2006/relationships/customXml" Target="../ink/ink39.xml"/><Relationship Id="rId3" Type="http://schemas.openxmlformats.org/officeDocument/2006/relationships/image" Target="../media/image82.png"/><Relationship Id="rId7" Type="http://schemas.openxmlformats.org/officeDocument/2006/relationships/image" Target="../media/image99.png"/><Relationship Id="rId12" Type="http://schemas.openxmlformats.org/officeDocument/2006/relationships/customXml" Target="../ink/ink38.xml"/><Relationship Id="rId17" Type="http://schemas.openxmlformats.org/officeDocument/2006/relationships/image" Target="../media/image106.png"/><Relationship Id="rId2" Type="http://schemas.openxmlformats.org/officeDocument/2006/relationships/notesSlide" Target="../notesSlides/notesSlide28.xml"/><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customXml" Target="../ink/ink35.xml"/><Relationship Id="rId11" Type="http://schemas.openxmlformats.org/officeDocument/2006/relationships/image" Target="../media/image101.png"/><Relationship Id="rId5" Type="http://schemas.openxmlformats.org/officeDocument/2006/relationships/image" Target="../media/image98.png"/><Relationship Id="rId15" Type="http://schemas.openxmlformats.org/officeDocument/2006/relationships/customXml" Target="../ink/ink41.xml"/><Relationship Id="rId10" Type="http://schemas.openxmlformats.org/officeDocument/2006/relationships/customXml" Target="../ink/ink37.xml"/><Relationship Id="rId4" Type="http://schemas.openxmlformats.org/officeDocument/2006/relationships/customXml" Target="../ink/ink34.xml"/><Relationship Id="rId9" Type="http://schemas.openxmlformats.org/officeDocument/2006/relationships/image" Target="../media/image100.png"/><Relationship Id="rId14" Type="http://schemas.openxmlformats.org/officeDocument/2006/relationships/customXml" Target="../ink/ink40.xml"/></Relationships>
</file>

<file path=ppt/slides/_rels/slide33.xml.rels><?xml version="1.0" encoding="UTF-8" standalone="yes"?>
<Relationships xmlns="http://schemas.openxmlformats.org/package/2006/relationships"><Relationship Id="rId8" Type="http://schemas.openxmlformats.org/officeDocument/2006/relationships/customXml" Target="../ink/ink44.xml"/><Relationship Id="rId13" Type="http://schemas.openxmlformats.org/officeDocument/2006/relationships/customXml" Target="../ink/ink47.xml"/><Relationship Id="rId18" Type="http://schemas.openxmlformats.org/officeDocument/2006/relationships/image" Target="../media/image96.png"/><Relationship Id="rId3" Type="http://schemas.openxmlformats.org/officeDocument/2006/relationships/image" Target="../media/image82.png"/><Relationship Id="rId7" Type="http://schemas.openxmlformats.org/officeDocument/2006/relationships/image" Target="../media/image99.png"/><Relationship Id="rId12" Type="http://schemas.openxmlformats.org/officeDocument/2006/relationships/customXml" Target="../ink/ink46.xml"/><Relationship Id="rId17" Type="http://schemas.openxmlformats.org/officeDocument/2006/relationships/image" Target="../media/image83.png"/><Relationship Id="rId2" Type="http://schemas.openxmlformats.org/officeDocument/2006/relationships/notesSlide" Target="../notesSlides/notesSlide29.xml"/><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customXml" Target="../ink/ink43.xml"/><Relationship Id="rId11" Type="http://schemas.openxmlformats.org/officeDocument/2006/relationships/image" Target="../media/image101.png"/><Relationship Id="rId5" Type="http://schemas.openxmlformats.org/officeDocument/2006/relationships/image" Target="../media/image98.png"/><Relationship Id="rId15" Type="http://schemas.openxmlformats.org/officeDocument/2006/relationships/customXml" Target="../ink/ink49.xml"/><Relationship Id="rId10" Type="http://schemas.openxmlformats.org/officeDocument/2006/relationships/customXml" Target="../ink/ink45.xml"/><Relationship Id="rId19" Type="http://schemas.openxmlformats.org/officeDocument/2006/relationships/image" Target="../media/image97.png"/><Relationship Id="rId4" Type="http://schemas.openxmlformats.org/officeDocument/2006/relationships/customXml" Target="../ink/ink42.xml"/><Relationship Id="rId9" Type="http://schemas.openxmlformats.org/officeDocument/2006/relationships/image" Target="../media/image100.png"/><Relationship Id="rId14" Type="http://schemas.openxmlformats.org/officeDocument/2006/relationships/customXml" Target="../ink/ink48.xml"/></Relationships>
</file>

<file path=ppt/slides/_rels/slide3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30.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81.png"/><Relationship Id="rId10" Type="http://schemas.openxmlformats.org/officeDocument/2006/relationships/image" Target="../media/image107.png"/><Relationship Id="rId4" Type="http://schemas.openxmlformats.org/officeDocument/2006/relationships/image" Target="../media/image109.png"/><Relationship Id="rId9"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6.xml.rels><?xml version="1.0" encoding="UTF-8" standalone="yes"?>
<Relationships xmlns="http://schemas.openxmlformats.org/package/2006/relationships"><Relationship Id="rId8" Type="http://schemas.openxmlformats.org/officeDocument/2006/relationships/customXml" Target="../ink/ink52.xml"/><Relationship Id="rId13"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6.png"/><Relationship Id="rId12" Type="http://schemas.openxmlformats.org/officeDocument/2006/relationships/customXml" Target="../ink/ink54.xml"/><Relationship Id="rId17" Type="http://schemas.openxmlformats.org/officeDocument/2006/relationships/image" Target="../media/image121.png"/><Relationship Id="rId2" Type="http://schemas.openxmlformats.org/officeDocument/2006/relationships/notesSlide" Target="../notesSlides/notesSlide32.xml"/><Relationship Id="rId16" Type="http://schemas.openxmlformats.org/officeDocument/2006/relationships/customXml" Target="../ink/ink56.xml"/><Relationship Id="rId1" Type="http://schemas.openxmlformats.org/officeDocument/2006/relationships/slideLayout" Target="../slideLayouts/slideLayout2.xml"/><Relationship Id="rId6" Type="http://schemas.openxmlformats.org/officeDocument/2006/relationships/customXml" Target="../ink/ink51.xml"/><Relationship Id="rId11" Type="http://schemas.openxmlformats.org/officeDocument/2006/relationships/image" Target="../media/image118.png"/><Relationship Id="rId5" Type="http://schemas.openxmlformats.org/officeDocument/2006/relationships/image" Target="../media/image115.png"/><Relationship Id="rId15" Type="http://schemas.openxmlformats.org/officeDocument/2006/relationships/image" Target="../media/image120.png"/><Relationship Id="rId10" Type="http://schemas.openxmlformats.org/officeDocument/2006/relationships/customXml" Target="../ink/ink53.xml"/><Relationship Id="rId4" Type="http://schemas.openxmlformats.org/officeDocument/2006/relationships/customXml" Target="../ink/ink50.xml"/><Relationship Id="rId9" Type="http://schemas.openxmlformats.org/officeDocument/2006/relationships/image" Target="../media/image117.png"/><Relationship Id="rId14" Type="http://schemas.openxmlformats.org/officeDocument/2006/relationships/customXml" Target="../ink/ink55.xml"/></Relationships>
</file>

<file path=ppt/slides/_rels/slide37.xml.rels><?xml version="1.0" encoding="UTF-8" standalone="yes"?>
<Relationships xmlns="http://schemas.openxmlformats.org/package/2006/relationships"><Relationship Id="rId8" Type="http://schemas.openxmlformats.org/officeDocument/2006/relationships/image" Target="../media/image940.png"/><Relationship Id="rId13" Type="http://schemas.openxmlformats.org/officeDocument/2006/relationships/customXml" Target="../ink/ink60.xml"/><Relationship Id="rId18" Type="http://schemas.openxmlformats.org/officeDocument/2006/relationships/customXml" Target="../ink/ink63.xml"/><Relationship Id="rId3" Type="http://schemas.openxmlformats.org/officeDocument/2006/relationships/image" Target="../media/image900.png"/><Relationship Id="rId7" Type="http://schemas.openxmlformats.org/officeDocument/2006/relationships/customXml" Target="../ink/ink57.xml"/><Relationship Id="rId12" Type="http://schemas.openxmlformats.org/officeDocument/2006/relationships/image" Target="../media/image960.png"/><Relationship Id="rId17" Type="http://schemas.openxmlformats.org/officeDocument/2006/relationships/customXml" Target="../ink/ink62.xml"/><Relationship Id="rId2" Type="http://schemas.openxmlformats.org/officeDocument/2006/relationships/notesSlide" Target="../notesSlides/notesSlide33.xml"/><Relationship Id="rId16"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930.png"/><Relationship Id="rId11" Type="http://schemas.openxmlformats.org/officeDocument/2006/relationships/customXml" Target="../ink/ink59.xml"/><Relationship Id="rId5" Type="http://schemas.openxmlformats.org/officeDocument/2006/relationships/image" Target="../media/image123.png"/><Relationship Id="rId15" Type="http://schemas.openxmlformats.org/officeDocument/2006/relationships/customXml" Target="../ink/ink61.xml"/><Relationship Id="rId10" Type="http://schemas.openxmlformats.org/officeDocument/2006/relationships/image" Target="../media/image950.png"/><Relationship Id="rId4" Type="http://schemas.openxmlformats.org/officeDocument/2006/relationships/image" Target="../media/image122.png"/><Relationship Id="rId9" Type="http://schemas.openxmlformats.org/officeDocument/2006/relationships/customXml" Target="../ink/ink58.xml"/><Relationship Id="rId14" Type="http://schemas.openxmlformats.org/officeDocument/2006/relationships/image" Target="../media/image970.png"/></Relationships>
</file>

<file path=ppt/slides/_rels/slide3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9.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124.png"/><Relationship Id="rId7" Type="http://schemas.openxmlformats.org/officeDocument/2006/relationships/image" Target="../media/image103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900.png"/><Relationship Id="rId10" Type="http://schemas.openxmlformats.org/officeDocument/2006/relationships/image" Target="../media/image129.png"/><Relationship Id="rId4" Type="http://schemas.openxmlformats.org/officeDocument/2006/relationships/image" Target="../media/image126.png"/><Relationship Id="rId9" Type="http://schemas.openxmlformats.org/officeDocument/2006/relationships/image" Target="../media/image12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900.png"/><Relationship Id="rId4" Type="http://schemas.openxmlformats.org/officeDocument/2006/relationships/image" Target="../media/image130.png"/></Relationships>
</file>

<file path=ppt/slides/_rels/slide4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900.png"/><Relationship Id="rId9" Type="http://schemas.openxmlformats.org/officeDocument/2006/relationships/image" Target="../media/image137.png"/></Relationships>
</file>

<file path=ppt/slides/_rels/slide4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hyperlink" Target="https://www.cell.com/biophysj/fulltext/S0006-3495(17)30219-9"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science.org/doi/10.1126/science.abm7841"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48.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350.png"/><Relationship Id="rId5" Type="http://schemas.openxmlformats.org/officeDocument/2006/relationships/image" Target="../media/image1340.png"/><Relationship Id="rId4" Type="http://schemas.openxmlformats.org/officeDocument/2006/relationships/image" Target="../media/image147.png"/></Relationships>
</file>

<file path=ppt/slides/_rels/slide49.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customXml" Target="../ink/ink66.xml"/><Relationship Id="rId13" Type="http://schemas.openxmlformats.org/officeDocument/2006/relationships/customXml" Target="../ink/ink69.xml"/><Relationship Id="rId18" Type="http://schemas.openxmlformats.org/officeDocument/2006/relationships/image" Target="../media/image96.png"/><Relationship Id="rId3" Type="http://schemas.openxmlformats.org/officeDocument/2006/relationships/image" Target="../media/image82.png"/><Relationship Id="rId7" Type="http://schemas.openxmlformats.org/officeDocument/2006/relationships/image" Target="../media/image99.png"/><Relationship Id="rId12" Type="http://schemas.openxmlformats.org/officeDocument/2006/relationships/customXml" Target="../ink/ink68.xml"/><Relationship Id="rId17" Type="http://schemas.openxmlformats.org/officeDocument/2006/relationships/image" Target="../media/image83.png"/><Relationship Id="rId2" Type="http://schemas.openxmlformats.org/officeDocument/2006/relationships/notesSlide" Target="../notesSlides/notesSlide40.xml"/><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customXml" Target="../ink/ink65.xml"/><Relationship Id="rId11" Type="http://schemas.openxmlformats.org/officeDocument/2006/relationships/image" Target="../media/image101.png"/><Relationship Id="rId5" Type="http://schemas.openxmlformats.org/officeDocument/2006/relationships/image" Target="../media/image98.png"/><Relationship Id="rId15" Type="http://schemas.openxmlformats.org/officeDocument/2006/relationships/customXml" Target="../ink/ink71.xml"/><Relationship Id="rId10" Type="http://schemas.openxmlformats.org/officeDocument/2006/relationships/customXml" Target="../ink/ink67.xml"/><Relationship Id="rId19" Type="http://schemas.openxmlformats.org/officeDocument/2006/relationships/image" Target="../media/image97.png"/><Relationship Id="rId4" Type="http://schemas.openxmlformats.org/officeDocument/2006/relationships/customXml" Target="../ink/ink64.xml"/><Relationship Id="rId9" Type="http://schemas.openxmlformats.org/officeDocument/2006/relationships/image" Target="../media/image100.png"/><Relationship Id="rId14" Type="http://schemas.openxmlformats.org/officeDocument/2006/relationships/customXml" Target="../ink/ink70.xml"/></Relationships>
</file>

<file path=ppt/slides/_rels/slide51.xml.rels><?xml version="1.0" encoding="UTF-8" standalone="yes"?>
<Relationships xmlns="http://schemas.openxmlformats.org/package/2006/relationships"><Relationship Id="rId8" Type="http://schemas.openxmlformats.org/officeDocument/2006/relationships/customXml" Target="../ink/ink74.xml"/><Relationship Id="rId13" Type="http://schemas.openxmlformats.org/officeDocument/2006/relationships/customXml" Target="../ink/ink77.xml"/><Relationship Id="rId18" Type="http://schemas.openxmlformats.org/officeDocument/2006/relationships/customXml" Target="../ink/ink81.xml"/><Relationship Id="rId3" Type="http://schemas.openxmlformats.org/officeDocument/2006/relationships/image" Target="../media/image82.png"/><Relationship Id="rId21" Type="http://schemas.openxmlformats.org/officeDocument/2006/relationships/customXml" Target="../ink/ink84.xml"/><Relationship Id="rId7" Type="http://schemas.openxmlformats.org/officeDocument/2006/relationships/image" Target="../media/image99.png"/><Relationship Id="rId12" Type="http://schemas.openxmlformats.org/officeDocument/2006/relationships/customXml" Target="../ink/ink76.xml"/><Relationship Id="rId17" Type="http://schemas.openxmlformats.org/officeDocument/2006/relationships/customXml" Target="../ink/ink80.xml"/><Relationship Id="rId2" Type="http://schemas.openxmlformats.org/officeDocument/2006/relationships/notesSlide" Target="../notesSlides/notesSlide41.xml"/><Relationship Id="rId16" Type="http://schemas.openxmlformats.org/officeDocument/2006/relationships/image" Target="../media/image149.png"/><Relationship Id="rId20" Type="http://schemas.openxmlformats.org/officeDocument/2006/relationships/customXml" Target="../ink/ink83.xml"/><Relationship Id="rId1" Type="http://schemas.openxmlformats.org/officeDocument/2006/relationships/slideLayout" Target="../slideLayouts/slideLayout2.xml"/><Relationship Id="rId6" Type="http://schemas.openxmlformats.org/officeDocument/2006/relationships/customXml" Target="../ink/ink73.xml"/><Relationship Id="rId11" Type="http://schemas.openxmlformats.org/officeDocument/2006/relationships/image" Target="../media/image101.png"/><Relationship Id="rId24" Type="http://schemas.openxmlformats.org/officeDocument/2006/relationships/customXml" Target="../ink/ink87.xml"/><Relationship Id="rId5" Type="http://schemas.openxmlformats.org/officeDocument/2006/relationships/image" Target="../media/image98.png"/><Relationship Id="rId15" Type="http://schemas.openxmlformats.org/officeDocument/2006/relationships/customXml" Target="../ink/ink79.xml"/><Relationship Id="rId23" Type="http://schemas.openxmlformats.org/officeDocument/2006/relationships/customXml" Target="../ink/ink86.xml"/><Relationship Id="rId10" Type="http://schemas.openxmlformats.org/officeDocument/2006/relationships/customXml" Target="../ink/ink75.xml"/><Relationship Id="rId19" Type="http://schemas.openxmlformats.org/officeDocument/2006/relationships/customXml" Target="../ink/ink82.xml"/><Relationship Id="rId4" Type="http://schemas.openxmlformats.org/officeDocument/2006/relationships/customXml" Target="../ink/ink72.xml"/><Relationship Id="rId9" Type="http://schemas.openxmlformats.org/officeDocument/2006/relationships/image" Target="../media/image100.png"/><Relationship Id="rId14" Type="http://schemas.openxmlformats.org/officeDocument/2006/relationships/customXml" Target="../ink/ink78.xml"/><Relationship Id="rId22" Type="http://schemas.openxmlformats.org/officeDocument/2006/relationships/customXml" Target="../ink/ink85.xml"/></Relationships>
</file>

<file path=ppt/slides/_rels/slide5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customXml" Target="../ink/ink90.xml"/><Relationship Id="rId13" Type="http://schemas.openxmlformats.org/officeDocument/2006/relationships/customXml" Target="../ink/ink93.xml"/><Relationship Id="rId18" Type="http://schemas.openxmlformats.org/officeDocument/2006/relationships/customXml" Target="../ink/ink97.xml"/><Relationship Id="rId26" Type="http://schemas.openxmlformats.org/officeDocument/2006/relationships/image" Target="../media/image153.png"/><Relationship Id="rId3" Type="http://schemas.openxmlformats.org/officeDocument/2006/relationships/image" Target="../media/image82.png"/><Relationship Id="rId21" Type="http://schemas.openxmlformats.org/officeDocument/2006/relationships/customXml" Target="../ink/ink100.xml"/><Relationship Id="rId7" Type="http://schemas.openxmlformats.org/officeDocument/2006/relationships/image" Target="../media/image99.png"/><Relationship Id="rId12" Type="http://schemas.openxmlformats.org/officeDocument/2006/relationships/customXml" Target="../ink/ink92.xml"/><Relationship Id="rId17" Type="http://schemas.openxmlformats.org/officeDocument/2006/relationships/customXml" Target="../ink/ink96.xml"/><Relationship Id="rId25" Type="http://schemas.openxmlformats.org/officeDocument/2006/relationships/image" Target="../media/image152.png"/><Relationship Id="rId2" Type="http://schemas.openxmlformats.org/officeDocument/2006/relationships/notesSlide" Target="../notesSlides/notesSlide43.xml"/><Relationship Id="rId16" Type="http://schemas.openxmlformats.org/officeDocument/2006/relationships/image" Target="../media/image149.png"/><Relationship Id="rId20" Type="http://schemas.openxmlformats.org/officeDocument/2006/relationships/customXml" Target="../ink/ink99.xml"/><Relationship Id="rId1" Type="http://schemas.openxmlformats.org/officeDocument/2006/relationships/slideLayout" Target="../slideLayouts/slideLayout2.xml"/><Relationship Id="rId6" Type="http://schemas.openxmlformats.org/officeDocument/2006/relationships/customXml" Target="../ink/ink89.xml"/><Relationship Id="rId11" Type="http://schemas.openxmlformats.org/officeDocument/2006/relationships/image" Target="../media/image101.png"/><Relationship Id="rId24" Type="http://schemas.openxmlformats.org/officeDocument/2006/relationships/customXml" Target="../ink/ink103.xml"/><Relationship Id="rId5" Type="http://schemas.openxmlformats.org/officeDocument/2006/relationships/image" Target="../media/image98.png"/><Relationship Id="rId15" Type="http://schemas.openxmlformats.org/officeDocument/2006/relationships/customXml" Target="../ink/ink95.xml"/><Relationship Id="rId23" Type="http://schemas.openxmlformats.org/officeDocument/2006/relationships/customXml" Target="../ink/ink102.xml"/><Relationship Id="rId10" Type="http://schemas.openxmlformats.org/officeDocument/2006/relationships/customXml" Target="../ink/ink91.xml"/><Relationship Id="rId19" Type="http://schemas.openxmlformats.org/officeDocument/2006/relationships/customXml" Target="../ink/ink98.xml"/><Relationship Id="rId4" Type="http://schemas.openxmlformats.org/officeDocument/2006/relationships/customXml" Target="../ink/ink88.xml"/><Relationship Id="rId9" Type="http://schemas.openxmlformats.org/officeDocument/2006/relationships/image" Target="../media/image100.png"/><Relationship Id="rId14" Type="http://schemas.openxmlformats.org/officeDocument/2006/relationships/customXml" Target="../ink/ink94.xml"/><Relationship Id="rId22" Type="http://schemas.openxmlformats.org/officeDocument/2006/relationships/customXml" Target="../ink/ink101.xml"/></Relationships>
</file>

<file path=ppt/slides/_rels/slide5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49.png"/><Relationship Id="rId4" Type="http://schemas.openxmlformats.org/officeDocument/2006/relationships/image" Target="../media/image82.png"/><Relationship Id="rId9" Type="http://schemas.openxmlformats.org/officeDocument/2006/relationships/image" Target="../media/image157.png"/></Relationships>
</file>

<file path=ppt/slides/_rels/slide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2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0.png"/><Relationship Id="rId9" Type="http://schemas.openxmlformats.org/officeDocument/2006/relationships/image" Target="../media/image55.png"/></Relationships>
</file>

<file path=ppt/slides/_rels/slide57.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8.png"/><Relationship Id="rId5" Type="http://schemas.openxmlformats.org/officeDocument/2006/relationships/image" Target="../media/image163.png"/><Relationship Id="rId10" Type="http://schemas.openxmlformats.org/officeDocument/2006/relationships/image" Target="../media/image167.png"/><Relationship Id="rId4" Type="http://schemas.openxmlformats.org/officeDocument/2006/relationships/image" Target="../media/image162.png"/><Relationship Id="rId9" Type="http://schemas.openxmlformats.org/officeDocument/2006/relationships/image" Target="../media/image16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image" Target="../media/image30.png"/><Relationship Id="rId16" Type="http://schemas.openxmlformats.org/officeDocument/2006/relationships/image" Target="../media/image912.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10.png"/><Relationship Id="rId15" Type="http://schemas.openxmlformats.org/officeDocument/2006/relationships/image" Target="../media/image9.png"/><Relationship Id="rId10" Type="http://schemas.openxmlformats.org/officeDocument/2006/relationships/image" Target="../media/image8.svg"/><Relationship Id="rId4" Type="http://schemas.openxmlformats.org/officeDocument/2006/relationships/image" Target="../media/image5.svg"/><Relationship Id="rId9" Type="http://schemas.openxmlformats.org/officeDocument/2006/relationships/image" Target="../media/image8.pn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14.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FFFFFF"/>
              </a:buClr>
              <a:buSzPts val="11600"/>
              <a:buFont typeface="Helvetica Neue"/>
              <a:buNone/>
            </a:pPr>
            <a:r>
              <a:rPr lang="en-US" sz="11600" dirty="0"/>
              <a:t>ODE models of biological systems</a:t>
            </a:r>
            <a:endParaRPr dirty="0"/>
          </a:p>
        </p:txBody>
      </p:sp>
      <p:sp>
        <p:nvSpPr>
          <p:cNvPr id="87" name="Google Shape;87;p1"/>
          <p:cNvSpPr txBox="1">
            <a:spLocks noGrp="1"/>
          </p:cNvSpPr>
          <p:nvPr>
            <p:ph type="subTitle" idx="4294967295"/>
          </p:nvPr>
        </p:nvSpPr>
        <p:spPr>
          <a:xfrm>
            <a:off x="1206500" y="7196865"/>
            <a:ext cx="21971000" cy="1905001"/>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FFFFFF"/>
              </a:buClr>
              <a:buSzPts val="5500"/>
              <a:buFont typeface="Helvetica Neue"/>
              <a:buNone/>
            </a:pPr>
            <a:r>
              <a:rPr lang="en-US" sz="5500" dirty="0"/>
              <a:t>An</a:t>
            </a:r>
            <a:r>
              <a:rPr lang="en-US" dirty="0"/>
              <a:t> </a:t>
            </a:r>
            <a:r>
              <a:rPr lang="en-US" sz="5500" i="0" u="none" strike="noStrike" cap="none" dirty="0">
                <a:solidFill>
                  <a:srgbClr val="FFFFFF"/>
                </a:solidFill>
                <a:latin typeface="Helvetica Neue"/>
                <a:ea typeface="Helvetica Neue"/>
                <a:cs typeface="Helvetica Neue"/>
                <a:sym typeface="Helvetica Neue"/>
              </a:rPr>
              <a:t>Introduction to Ordinary Differential Equations (ODEs)</a:t>
            </a:r>
          </a:p>
          <a:p>
            <a:pPr marL="0" marR="0" lvl="0" indent="0" algn="l" rtl="0">
              <a:lnSpc>
                <a:spcPct val="100000"/>
              </a:lnSpc>
              <a:spcBef>
                <a:spcPts val="0"/>
              </a:spcBef>
              <a:spcAft>
                <a:spcPts val="0"/>
              </a:spcAft>
              <a:buClr>
                <a:srgbClr val="FFFFFF"/>
              </a:buClr>
              <a:buSzPts val="5500"/>
              <a:buFont typeface="Helvetica Neue"/>
              <a:buNone/>
            </a:pPr>
            <a:r>
              <a:rPr lang="en-US" sz="5500" dirty="0"/>
              <a:t>Studying biological systems using ODEs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3940"/>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latin typeface="Helvetica Neue"/>
                <a:ea typeface="Helvetica Neue"/>
                <a:cs typeface="Helvetica Neue"/>
                <a:sym typeface="Helvetica Neue"/>
              </a:rPr>
              <a:t>Conservation of mass</a:t>
            </a:r>
          </a:p>
        </p:txBody>
      </p:sp>
      <p:grpSp>
        <p:nvGrpSpPr>
          <p:cNvPr id="42" name="Group 41">
            <a:extLst>
              <a:ext uri="{FF2B5EF4-FFF2-40B4-BE49-F238E27FC236}">
                <a16:creationId xmlns:a16="http://schemas.microsoft.com/office/drawing/2014/main" id="{586E8036-ED62-89F6-E265-872F9392CB8E}"/>
              </a:ext>
            </a:extLst>
          </p:cNvPr>
          <p:cNvGrpSpPr/>
          <p:nvPr/>
        </p:nvGrpSpPr>
        <p:grpSpPr>
          <a:xfrm>
            <a:off x="1203904" y="3865412"/>
            <a:ext cx="9667296" cy="3872806"/>
            <a:chOff x="1203904" y="3865412"/>
            <a:chExt cx="9667296" cy="387280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D12242A-68EA-D776-3D07-102DEEF53BB8}"/>
                    </a:ext>
                  </a:extLst>
                </p:cNvPr>
                <p:cNvSpPr txBox="1"/>
                <p:nvPr/>
              </p:nvSpPr>
              <p:spPr>
                <a:xfrm>
                  <a:off x="1212207" y="5879119"/>
                  <a:ext cx="9658993" cy="185909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rPr>
                              <m:t>N</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𝑃𝑟𝑜𝑑𝑢𝑐𝑡𝑖𝑜𝑛</m:t>
                            </m:r>
                          </m:sub>
                        </m:sSub>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0"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𝐿𝑜𝑠𝑠</m:t>
                            </m:r>
                          </m:sub>
                        </m:sSub>
                      </m:oMath>
                    </m:oMathPara>
                  </a14:m>
                  <a:endParaRPr lang="en-US" sz="4400" i="1" dirty="0">
                    <a:solidFill>
                      <a:schemeClr val="bg1">
                        <a:lumMod val="95000"/>
                      </a:schemeClr>
                    </a:solidFill>
                  </a:endParaRPr>
                </a:p>
              </p:txBody>
            </p:sp>
          </mc:Choice>
          <mc:Fallback xmlns="">
            <p:sp>
              <p:nvSpPr>
                <p:cNvPr id="16" name="TextBox 15">
                  <a:extLst>
                    <a:ext uri="{FF2B5EF4-FFF2-40B4-BE49-F238E27FC236}">
                      <a16:creationId xmlns:a16="http://schemas.microsoft.com/office/drawing/2014/main" id="{AD12242A-68EA-D776-3D07-102DEEF53BB8}"/>
                    </a:ext>
                  </a:extLst>
                </p:cNvPr>
                <p:cNvSpPr txBox="1">
                  <a:spLocks noRot="1" noChangeAspect="1" noMove="1" noResize="1" noEditPoints="1" noAdjustHandles="1" noChangeArrowheads="1" noChangeShapeType="1" noTextEdit="1"/>
                </p:cNvSpPr>
                <p:nvPr/>
              </p:nvSpPr>
              <p:spPr>
                <a:xfrm>
                  <a:off x="1212207" y="5879119"/>
                  <a:ext cx="9658993" cy="1859099"/>
                </a:xfrm>
                <a:prstGeom prst="rect">
                  <a:avLst/>
                </a:prstGeom>
                <a:blipFill>
                  <a:blip r:embed="rId3"/>
                  <a:stretch>
                    <a:fillRect/>
                  </a:stretch>
                </a:blipFill>
                <a:ln>
                  <a:no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5D9A2E98-2DED-C0F1-A5B1-BE25E27810E2}"/>
                </a:ext>
              </a:extLst>
            </p:cNvPr>
            <p:cNvSpPr txBox="1"/>
            <p:nvPr/>
          </p:nvSpPr>
          <p:spPr>
            <a:xfrm>
              <a:off x="1212206" y="3865412"/>
              <a:ext cx="9658993" cy="769441"/>
            </a:xfrm>
            <a:prstGeom prst="rect">
              <a:avLst/>
            </a:prstGeom>
            <a:solidFill>
              <a:schemeClr val="accent1"/>
            </a:solidFill>
            <a:ln>
              <a:solidFill>
                <a:schemeClr val="bg1">
                  <a:lumMod val="95000"/>
                </a:schemeClr>
              </a:solidFill>
            </a:ln>
          </p:spPr>
          <p:txBody>
            <a:bodyPr wrap="square">
              <a:spAutoFit/>
            </a:bodyPr>
            <a:lstStyle/>
            <a:p>
              <a:pPr algn="ctr"/>
              <a:r>
                <a:rPr lang="en-US" sz="4400" b="1" dirty="0">
                  <a:solidFill>
                    <a:schemeClr val="bg1">
                      <a:lumMod val="95000"/>
                    </a:schemeClr>
                  </a:solidFill>
                </a:rPr>
                <a:t>A population of cells</a:t>
              </a:r>
            </a:p>
          </p:txBody>
        </p:sp>
        <p:pic>
          <p:nvPicPr>
            <p:cNvPr id="33" name="Graphic 32" descr="Germ outline">
              <a:extLst>
                <a:ext uri="{FF2B5EF4-FFF2-40B4-BE49-F238E27FC236}">
                  <a16:creationId xmlns:a16="http://schemas.microsoft.com/office/drawing/2014/main" id="{E63B0780-999E-76FE-B1F8-5BEEB75C3A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3904" y="4940024"/>
              <a:ext cx="1742496" cy="1158296"/>
            </a:xfrm>
            <a:prstGeom prst="rect">
              <a:avLst/>
            </a:prstGeom>
          </p:spPr>
        </p:pic>
        <p:sp>
          <p:nvSpPr>
            <p:cNvPr id="34" name="TextBox 33">
              <a:extLst>
                <a:ext uri="{FF2B5EF4-FFF2-40B4-BE49-F238E27FC236}">
                  <a16:creationId xmlns:a16="http://schemas.microsoft.com/office/drawing/2014/main" id="{4C32F556-E253-65EA-EFC2-D2247FDB975B}"/>
                </a:ext>
              </a:extLst>
            </p:cNvPr>
            <p:cNvSpPr txBox="1"/>
            <p:nvPr/>
          </p:nvSpPr>
          <p:spPr>
            <a:xfrm>
              <a:off x="3199114" y="5011340"/>
              <a:ext cx="2775593" cy="1015663"/>
            </a:xfrm>
            <a:prstGeom prst="rect">
              <a:avLst/>
            </a:prstGeom>
            <a:noFill/>
            <a:ln>
              <a:noFill/>
            </a:ln>
          </p:spPr>
          <p:txBody>
            <a:bodyPr wrap="square">
              <a:spAutoFit/>
            </a:bodyPr>
            <a:lstStyle/>
            <a:p>
              <a:pPr algn="ctr"/>
              <a:r>
                <a:rPr lang="en-US" sz="3000" dirty="0">
                  <a:solidFill>
                    <a:schemeClr val="bg1">
                      <a:lumMod val="95000"/>
                    </a:schemeClr>
                  </a:solidFill>
                </a:rPr>
                <a:t>Division </a:t>
              </a:r>
            </a:p>
            <a:p>
              <a:pPr algn="ctr"/>
              <a:r>
                <a:rPr lang="en-US" sz="3000" dirty="0">
                  <a:solidFill>
                    <a:schemeClr val="bg1">
                      <a:lumMod val="95000"/>
                    </a:schemeClr>
                  </a:solidFill>
                </a:rPr>
                <a:t>Migration in</a:t>
              </a:r>
            </a:p>
          </p:txBody>
        </p:sp>
        <p:sp>
          <p:nvSpPr>
            <p:cNvPr id="41" name="TextBox 40">
              <a:extLst>
                <a:ext uri="{FF2B5EF4-FFF2-40B4-BE49-F238E27FC236}">
                  <a16:creationId xmlns:a16="http://schemas.microsoft.com/office/drawing/2014/main" id="{BB73B409-9DE6-CEC0-FB0D-F9B8F0F57F7B}"/>
                </a:ext>
              </a:extLst>
            </p:cNvPr>
            <p:cNvSpPr txBox="1"/>
            <p:nvPr/>
          </p:nvSpPr>
          <p:spPr>
            <a:xfrm>
              <a:off x="6518030" y="5011340"/>
              <a:ext cx="3923655" cy="1015663"/>
            </a:xfrm>
            <a:prstGeom prst="rect">
              <a:avLst/>
            </a:prstGeom>
            <a:noFill/>
            <a:ln>
              <a:noFill/>
            </a:ln>
          </p:spPr>
          <p:txBody>
            <a:bodyPr wrap="square">
              <a:spAutoFit/>
            </a:bodyPr>
            <a:lstStyle/>
            <a:p>
              <a:pPr algn="ctr"/>
              <a:r>
                <a:rPr lang="en-US" sz="3000" dirty="0">
                  <a:solidFill>
                    <a:schemeClr val="bg1">
                      <a:lumMod val="95000"/>
                    </a:schemeClr>
                  </a:solidFill>
                </a:rPr>
                <a:t>Cell death, apoptosis  </a:t>
              </a:r>
            </a:p>
            <a:p>
              <a:pPr algn="ctr"/>
              <a:r>
                <a:rPr lang="en-US" sz="3000" dirty="0">
                  <a:solidFill>
                    <a:schemeClr val="bg1">
                      <a:lumMod val="95000"/>
                    </a:schemeClr>
                  </a:solidFill>
                </a:rPr>
                <a:t>Migration out</a:t>
              </a:r>
            </a:p>
          </p:txBody>
        </p:sp>
      </p:grpSp>
      <p:grpSp>
        <p:nvGrpSpPr>
          <p:cNvPr id="57" name="Group 56">
            <a:extLst>
              <a:ext uri="{FF2B5EF4-FFF2-40B4-BE49-F238E27FC236}">
                <a16:creationId xmlns:a16="http://schemas.microsoft.com/office/drawing/2014/main" id="{F77F1EE0-DB83-111A-DEFF-409A83C60CF7}"/>
              </a:ext>
            </a:extLst>
          </p:cNvPr>
          <p:cNvGrpSpPr/>
          <p:nvPr/>
        </p:nvGrpSpPr>
        <p:grpSpPr>
          <a:xfrm>
            <a:off x="12200302" y="3865412"/>
            <a:ext cx="9658994" cy="3919083"/>
            <a:chOff x="12200302" y="3865412"/>
            <a:chExt cx="9658994" cy="3919083"/>
          </a:xfrm>
        </p:grpSpPr>
        <p:grpSp>
          <p:nvGrpSpPr>
            <p:cNvPr id="43" name="Group 42">
              <a:extLst>
                <a:ext uri="{FF2B5EF4-FFF2-40B4-BE49-F238E27FC236}">
                  <a16:creationId xmlns:a16="http://schemas.microsoft.com/office/drawing/2014/main" id="{004FF57F-989A-298A-572A-C93C570001D7}"/>
                </a:ext>
              </a:extLst>
            </p:cNvPr>
            <p:cNvGrpSpPr/>
            <p:nvPr/>
          </p:nvGrpSpPr>
          <p:grpSpPr>
            <a:xfrm>
              <a:off x="12200302" y="3865412"/>
              <a:ext cx="9658994" cy="3919083"/>
              <a:chOff x="1212206" y="3865412"/>
              <a:chExt cx="9658994" cy="3919083"/>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0CE4F50-ED36-6590-56E3-2F432D237280}"/>
                      </a:ext>
                    </a:extLst>
                  </p:cNvPr>
                  <p:cNvSpPr txBox="1"/>
                  <p:nvPr/>
                </p:nvSpPr>
                <p:spPr>
                  <a:xfrm>
                    <a:off x="1212207" y="5931872"/>
                    <a:ext cx="9658993" cy="1852623"/>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mRNA</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𝑆𝑦𝑛𝑡h𝑒𝑠𝑖𝑠</m:t>
                              </m:r>
                            </m:sub>
                          </m:sSub>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0"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𝐿𝑜𝑠𝑠</m:t>
                              </m:r>
                            </m:sub>
                          </m:sSub>
                        </m:oMath>
                      </m:oMathPara>
                    </a14:m>
                    <a:endParaRPr lang="en-US" sz="4000" i="1"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00CE4F50-ED36-6590-56E3-2F432D237280}"/>
                      </a:ext>
                    </a:extLst>
                  </p:cNvPr>
                  <p:cNvSpPr txBox="1">
                    <a:spLocks noRot="1" noChangeAspect="1" noMove="1" noResize="1" noEditPoints="1" noAdjustHandles="1" noChangeArrowheads="1" noChangeShapeType="1" noTextEdit="1"/>
                  </p:cNvSpPr>
                  <p:nvPr/>
                </p:nvSpPr>
                <p:spPr>
                  <a:xfrm>
                    <a:off x="1212207" y="5931872"/>
                    <a:ext cx="9658993" cy="1852623"/>
                  </a:xfrm>
                  <a:prstGeom prst="rect">
                    <a:avLst/>
                  </a:prstGeom>
                  <a:blipFill>
                    <a:blip r:embed="rId6"/>
                    <a:stretch>
                      <a:fillRect/>
                    </a:stretch>
                  </a:blipFill>
                  <a:ln>
                    <a:noFill/>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40152E71-91CE-494D-2932-774CC695A50D}"/>
                  </a:ext>
                </a:extLst>
              </p:cNvPr>
              <p:cNvSpPr txBox="1"/>
              <p:nvPr/>
            </p:nvSpPr>
            <p:spPr>
              <a:xfrm>
                <a:off x="1212206" y="3865412"/>
                <a:ext cx="9658993" cy="769441"/>
              </a:xfrm>
              <a:prstGeom prst="rect">
                <a:avLst/>
              </a:prstGeom>
              <a:solidFill>
                <a:schemeClr val="accent1"/>
              </a:solidFill>
              <a:ln>
                <a:solidFill>
                  <a:schemeClr val="bg1">
                    <a:lumMod val="95000"/>
                  </a:schemeClr>
                </a:solidFill>
              </a:ln>
            </p:spPr>
            <p:txBody>
              <a:bodyPr wrap="square">
                <a:spAutoFit/>
              </a:bodyPr>
              <a:lstStyle/>
              <a:p>
                <a:pPr algn="ctr"/>
                <a:r>
                  <a:rPr lang="en-US" sz="4400" b="1" dirty="0">
                    <a:solidFill>
                      <a:schemeClr val="bg1">
                        <a:lumMod val="95000"/>
                      </a:schemeClr>
                    </a:solidFill>
                  </a:rPr>
                  <a:t>mRNA counts</a:t>
                </a:r>
              </a:p>
            </p:txBody>
          </p:sp>
          <p:sp>
            <p:nvSpPr>
              <p:cNvPr id="47" name="TextBox 46">
                <a:extLst>
                  <a:ext uri="{FF2B5EF4-FFF2-40B4-BE49-F238E27FC236}">
                    <a16:creationId xmlns:a16="http://schemas.microsoft.com/office/drawing/2014/main" id="{467F8050-D9FA-1F68-CF20-9E25D704F339}"/>
                  </a:ext>
                </a:extLst>
              </p:cNvPr>
              <p:cNvSpPr txBox="1"/>
              <p:nvPr/>
            </p:nvSpPr>
            <p:spPr>
              <a:xfrm>
                <a:off x="4219022" y="5099265"/>
                <a:ext cx="2775593" cy="553998"/>
              </a:xfrm>
              <a:prstGeom prst="rect">
                <a:avLst/>
              </a:prstGeom>
              <a:noFill/>
              <a:ln>
                <a:noFill/>
              </a:ln>
            </p:spPr>
            <p:txBody>
              <a:bodyPr wrap="square">
                <a:spAutoFit/>
              </a:bodyPr>
              <a:lstStyle/>
              <a:p>
                <a:pPr algn="ctr"/>
                <a:r>
                  <a:rPr lang="en-US" sz="3000" dirty="0">
                    <a:solidFill>
                      <a:schemeClr val="bg1">
                        <a:lumMod val="95000"/>
                      </a:schemeClr>
                    </a:solidFill>
                  </a:rPr>
                  <a:t>transcription  </a:t>
                </a:r>
              </a:p>
            </p:txBody>
          </p:sp>
          <p:sp>
            <p:nvSpPr>
              <p:cNvPr id="48" name="TextBox 47">
                <a:extLst>
                  <a:ext uri="{FF2B5EF4-FFF2-40B4-BE49-F238E27FC236}">
                    <a16:creationId xmlns:a16="http://schemas.microsoft.com/office/drawing/2014/main" id="{03241FA5-EC1F-0E02-D9EA-9609C632973F}"/>
                  </a:ext>
                </a:extLst>
              </p:cNvPr>
              <p:cNvSpPr txBox="1"/>
              <p:nvPr/>
            </p:nvSpPr>
            <p:spPr>
              <a:xfrm>
                <a:off x="6553200" y="4853077"/>
                <a:ext cx="3923655" cy="1015663"/>
              </a:xfrm>
              <a:prstGeom prst="rect">
                <a:avLst/>
              </a:prstGeom>
              <a:noFill/>
              <a:ln>
                <a:noFill/>
              </a:ln>
            </p:spPr>
            <p:txBody>
              <a:bodyPr wrap="square">
                <a:spAutoFit/>
              </a:bodyPr>
              <a:lstStyle/>
              <a:p>
                <a:pPr algn="ctr"/>
                <a:r>
                  <a:rPr lang="en-US" sz="3000" dirty="0">
                    <a:solidFill>
                      <a:schemeClr val="bg1">
                        <a:lumMod val="95000"/>
                      </a:schemeClr>
                    </a:solidFill>
                  </a:rPr>
                  <a:t>Degradation, RNase</a:t>
                </a:r>
              </a:p>
              <a:p>
                <a:pPr algn="ctr"/>
                <a:r>
                  <a:rPr lang="en-US" sz="3000" dirty="0">
                    <a:solidFill>
                      <a:schemeClr val="bg1">
                        <a:lumMod val="95000"/>
                      </a:schemeClr>
                    </a:solidFill>
                  </a:rPr>
                  <a:t>Dilution</a:t>
                </a:r>
              </a:p>
            </p:txBody>
          </p:sp>
        </p:grpSp>
        <p:grpSp>
          <p:nvGrpSpPr>
            <p:cNvPr id="56" name="Group 55">
              <a:extLst>
                <a:ext uri="{FF2B5EF4-FFF2-40B4-BE49-F238E27FC236}">
                  <a16:creationId xmlns:a16="http://schemas.microsoft.com/office/drawing/2014/main" id="{FED627AC-2B04-0874-5328-2BCBCAE61B8F}"/>
                </a:ext>
              </a:extLst>
            </p:cNvPr>
            <p:cNvGrpSpPr/>
            <p:nvPr/>
          </p:nvGrpSpPr>
          <p:grpSpPr>
            <a:xfrm>
              <a:off x="12353348" y="4756801"/>
              <a:ext cx="1255369" cy="1158296"/>
              <a:chOff x="12344400" y="9575800"/>
              <a:chExt cx="1371600" cy="1409700"/>
            </a:xfrm>
          </p:grpSpPr>
          <p:sp>
            <p:nvSpPr>
              <p:cNvPr id="51" name="Freeform 50">
                <a:extLst>
                  <a:ext uri="{FF2B5EF4-FFF2-40B4-BE49-F238E27FC236}">
                    <a16:creationId xmlns:a16="http://schemas.microsoft.com/office/drawing/2014/main" id="{2459F5D4-6DC2-DE8D-C311-7999A7777B0A}"/>
                  </a:ext>
                </a:extLst>
              </p:cNvPr>
              <p:cNvSpPr/>
              <p:nvPr/>
            </p:nvSpPr>
            <p:spPr>
              <a:xfrm>
                <a:off x="12344400" y="95758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extrusionOk="0">
                    <a:moveTo>
                      <a:pt x="0" y="889000"/>
                    </a:moveTo>
                    <a:cubicBezTo>
                      <a:pt x="37907" y="842534"/>
                      <a:pt x="194828" y="454218"/>
                      <a:pt x="330200" y="431800"/>
                    </a:cubicBezTo>
                    <a:cubicBezTo>
                      <a:pt x="514923" y="366453"/>
                      <a:pt x="426538" y="401944"/>
                      <a:pt x="635000" y="355600"/>
                    </a:cubicBezTo>
                    <a:cubicBezTo>
                      <a:pt x="773021" y="267333"/>
                      <a:pt x="662375" y="359816"/>
                      <a:pt x="762000" y="228600"/>
                    </a:cubicBezTo>
                    <a:cubicBezTo>
                      <a:pt x="784591" y="202816"/>
                      <a:pt x="811709" y="180578"/>
                      <a:pt x="838200" y="152400"/>
                    </a:cubicBezTo>
                    <a:cubicBezTo>
                      <a:pt x="854080" y="127474"/>
                      <a:pt x="878996" y="104338"/>
                      <a:pt x="889000" y="76200"/>
                    </a:cubicBezTo>
                    <a:cubicBezTo>
                      <a:pt x="900974" y="52253"/>
                      <a:pt x="914400" y="0"/>
                      <a:pt x="914400" y="0"/>
                    </a:cubicBezTo>
                  </a:path>
                </a:pathLst>
              </a:custGeom>
              <a:noFill/>
              <a:ln w="76200">
                <a:solidFill>
                  <a:schemeClr val="bg1">
                    <a:lumMod val="95000"/>
                  </a:schemeClr>
                </a:solidFill>
                <a:extLst>
                  <a:ext uri="{C807C97D-BFC1-408E-A445-0C87EB9F89A2}">
                    <ask:lineSketchStyleProps xmlns:ask="http://schemas.microsoft.com/office/drawing/2018/sketchyshapes" sd="2214188587">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6B641E37-068F-F7F2-8D56-129B5E073D02}"/>
                  </a:ext>
                </a:extLst>
              </p:cNvPr>
              <p:cNvSpPr/>
              <p:nvPr/>
            </p:nvSpPr>
            <p:spPr>
              <a:xfrm>
                <a:off x="12496800" y="97282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2EB87FA3-7E8A-F0F6-66B3-A4065BCB5E5A}"/>
                  </a:ext>
                </a:extLst>
              </p:cNvPr>
              <p:cNvSpPr/>
              <p:nvPr/>
            </p:nvSpPr>
            <p:spPr>
              <a:xfrm>
                <a:off x="12649200" y="98806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5D33121B-6236-4BF3-BCDE-4A0DD349392E}"/>
                  </a:ext>
                </a:extLst>
              </p:cNvPr>
              <p:cNvSpPr/>
              <p:nvPr/>
            </p:nvSpPr>
            <p:spPr>
              <a:xfrm>
                <a:off x="12801600" y="100965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 name="Group 75">
            <a:extLst>
              <a:ext uri="{FF2B5EF4-FFF2-40B4-BE49-F238E27FC236}">
                <a16:creationId xmlns:a16="http://schemas.microsoft.com/office/drawing/2014/main" id="{EEF6F5B6-A8F5-BBE5-F858-5C02E1A21F1D}"/>
              </a:ext>
            </a:extLst>
          </p:cNvPr>
          <p:cNvGrpSpPr/>
          <p:nvPr/>
        </p:nvGrpSpPr>
        <p:grpSpPr>
          <a:xfrm>
            <a:off x="1159382" y="8823276"/>
            <a:ext cx="10005039" cy="3831159"/>
            <a:chOff x="1159382" y="8823276"/>
            <a:chExt cx="10005039" cy="3831159"/>
          </a:xfrm>
        </p:grpSpPr>
        <p:grpSp>
          <p:nvGrpSpPr>
            <p:cNvPr id="59" name="Group 58">
              <a:extLst>
                <a:ext uri="{FF2B5EF4-FFF2-40B4-BE49-F238E27FC236}">
                  <a16:creationId xmlns:a16="http://schemas.microsoft.com/office/drawing/2014/main" id="{88C86316-2899-B16B-A41A-EC831A2FE024}"/>
                </a:ext>
              </a:extLst>
            </p:cNvPr>
            <p:cNvGrpSpPr/>
            <p:nvPr/>
          </p:nvGrpSpPr>
          <p:grpSpPr>
            <a:xfrm>
              <a:off x="1283000" y="8823276"/>
              <a:ext cx="9881421" cy="3831159"/>
              <a:chOff x="1212206" y="3865412"/>
              <a:chExt cx="9881421" cy="3831159"/>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C7AD423-2833-4A3E-8939-EE0AE52D9B48}"/>
                      </a:ext>
                    </a:extLst>
                  </p:cNvPr>
                  <p:cNvSpPr txBox="1"/>
                  <p:nvPr/>
                </p:nvSpPr>
                <p:spPr>
                  <a:xfrm>
                    <a:off x="1212207" y="5843948"/>
                    <a:ext cx="9658993" cy="1852623"/>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protein</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𝑆𝑦𝑛𝑡h𝑒𝑠𝑖𝑠</m:t>
                              </m:r>
                            </m:sub>
                          </m:sSub>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0"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𝐿𝑜𝑠𝑠</m:t>
                              </m:r>
                            </m:sub>
                          </m:sSub>
                        </m:oMath>
                      </m:oMathPara>
                    </a14:m>
                    <a:endParaRPr lang="en-US" sz="4000" i="1" dirty="0">
                      <a:solidFill>
                        <a:schemeClr val="bg1">
                          <a:lumMod val="95000"/>
                        </a:schemeClr>
                      </a:solidFill>
                    </a:endParaRPr>
                  </a:p>
                </p:txBody>
              </p:sp>
            </mc:Choice>
            <mc:Fallback xmlns="">
              <p:sp>
                <p:nvSpPr>
                  <p:cNvPr id="65" name="TextBox 64">
                    <a:extLst>
                      <a:ext uri="{FF2B5EF4-FFF2-40B4-BE49-F238E27FC236}">
                        <a16:creationId xmlns:a16="http://schemas.microsoft.com/office/drawing/2014/main" id="{2C7AD423-2833-4A3E-8939-EE0AE52D9B48}"/>
                      </a:ext>
                    </a:extLst>
                  </p:cNvPr>
                  <p:cNvSpPr txBox="1">
                    <a:spLocks noRot="1" noChangeAspect="1" noMove="1" noResize="1" noEditPoints="1" noAdjustHandles="1" noChangeArrowheads="1" noChangeShapeType="1" noTextEdit="1"/>
                  </p:cNvSpPr>
                  <p:nvPr/>
                </p:nvSpPr>
                <p:spPr>
                  <a:xfrm>
                    <a:off x="1212207" y="5843948"/>
                    <a:ext cx="9658993" cy="1852623"/>
                  </a:xfrm>
                  <a:prstGeom prst="rect">
                    <a:avLst/>
                  </a:prstGeom>
                  <a:blipFill>
                    <a:blip r:embed="rId7"/>
                    <a:stretch>
                      <a:fillRect/>
                    </a:stretch>
                  </a:blipFill>
                  <a:ln>
                    <a:noFill/>
                  </a:ln>
                </p:spPr>
                <p:txBody>
                  <a:bodyPr/>
                  <a:lstStyle/>
                  <a:p>
                    <a:r>
                      <a:rPr lang="en-US">
                        <a:noFill/>
                      </a:rPr>
                      <a:t> </a:t>
                    </a:r>
                  </a:p>
                </p:txBody>
              </p:sp>
            </mc:Fallback>
          </mc:AlternateContent>
          <p:sp>
            <p:nvSpPr>
              <p:cNvPr id="66" name="TextBox 65">
                <a:extLst>
                  <a:ext uri="{FF2B5EF4-FFF2-40B4-BE49-F238E27FC236}">
                    <a16:creationId xmlns:a16="http://schemas.microsoft.com/office/drawing/2014/main" id="{AA9BD92A-82C1-27C3-ACE9-8AFD419659FF}"/>
                  </a:ext>
                </a:extLst>
              </p:cNvPr>
              <p:cNvSpPr txBox="1"/>
              <p:nvPr/>
            </p:nvSpPr>
            <p:spPr>
              <a:xfrm>
                <a:off x="1212206" y="3865412"/>
                <a:ext cx="9658993" cy="769441"/>
              </a:xfrm>
              <a:prstGeom prst="rect">
                <a:avLst/>
              </a:prstGeom>
              <a:solidFill>
                <a:schemeClr val="accent1"/>
              </a:solidFill>
              <a:ln>
                <a:solidFill>
                  <a:schemeClr val="bg1">
                    <a:lumMod val="95000"/>
                  </a:schemeClr>
                </a:solidFill>
              </a:ln>
            </p:spPr>
            <p:txBody>
              <a:bodyPr wrap="square">
                <a:spAutoFit/>
              </a:bodyPr>
              <a:lstStyle/>
              <a:p>
                <a:pPr algn="ctr"/>
                <a:r>
                  <a:rPr lang="en-US" sz="4400" b="1" dirty="0">
                    <a:solidFill>
                      <a:schemeClr val="bg1">
                        <a:lumMod val="95000"/>
                      </a:schemeClr>
                    </a:solidFill>
                  </a:rPr>
                  <a:t>protein copies</a:t>
                </a:r>
              </a:p>
            </p:txBody>
          </p:sp>
          <p:sp>
            <p:nvSpPr>
              <p:cNvPr id="67" name="TextBox 66">
                <a:extLst>
                  <a:ext uri="{FF2B5EF4-FFF2-40B4-BE49-F238E27FC236}">
                    <a16:creationId xmlns:a16="http://schemas.microsoft.com/office/drawing/2014/main" id="{6DCFAE73-E545-5F65-7E53-3481F72A2047}"/>
                  </a:ext>
                </a:extLst>
              </p:cNvPr>
              <p:cNvSpPr txBox="1"/>
              <p:nvPr/>
            </p:nvSpPr>
            <p:spPr>
              <a:xfrm>
                <a:off x="4324235" y="5276603"/>
                <a:ext cx="2775593" cy="553998"/>
              </a:xfrm>
              <a:prstGeom prst="rect">
                <a:avLst/>
              </a:prstGeom>
              <a:noFill/>
              <a:ln>
                <a:noFill/>
              </a:ln>
            </p:spPr>
            <p:txBody>
              <a:bodyPr wrap="square">
                <a:spAutoFit/>
              </a:bodyPr>
              <a:lstStyle/>
              <a:p>
                <a:pPr algn="ctr"/>
                <a:r>
                  <a:rPr lang="en-US" sz="3000" dirty="0">
                    <a:solidFill>
                      <a:schemeClr val="bg1">
                        <a:lumMod val="95000"/>
                      </a:schemeClr>
                    </a:solidFill>
                  </a:rPr>
                  <a:t>translation  </a:t>
                </a:r>
              </a:p>
            </p:txBody>
          </p:sp>
          <p:sp>
            <p:nvSpPr>
              <p:cNvPr id="68" name="TextBox 67">
                <a:extLst>
                  <a:ext uri="{FF2B5EF4-FFF2-40B4-BE49-F238E27FC236}">
                    <a16:creationId xmlns:a16="http://schemas.microsoft.com/office/drawing/2014/main" id="{0701079C-0701-32AF-7D6B-B37E623B7DD1}"/>
                  </a:ext>
                </a:extLst>
              </p:cNvPr>
              <p:cNvSpPr txBox="1"/>
              <p:nvPr/>
            </p:nvSpPr>
            <p:spPr>
              <a:xfrm>
                <a:off x="6973247" y="5166287"/>
                <a:ext cx="4120380" cy="1015663"/>
              </a:xfrm>
              <a:prstGeom prst="rect">
                <a:avLst/>
              </a:prstGeom>
              <a:noFill/>
              <a:ln>
                <a:noFill/>
              </a:ln>
            </p:spPr>
            <p:txBody>
              <a:bodyPr wrap="square">
                <a:spAutoFit/>
              </a:bodyPr>
              <a:lstStyle/>
              <a:p>
                <a:pPr algn="ctr"/>
                <a:r>
                  <a:rPr lang="en-US" sz="3000" dirty="0">
                    <a:solidFill>
                      <a:schemeClr val="bg1">
                        <a:lumMod val="95000"/>
                      </a:schemeClr>
                    </a:solidFill>
                  </a:rPr>
                  <a:t>Degradation, Protease </a:t>
                </a:r>
              </a:p>
              <a:p>
                <a:pPr algn="ctr"/>
                <a:r>
                  <a:rPr lang="en-US" sz="3000" dirty="0">
                    <a:solidFill>
                      <a:schemeClr val="bg1">
                        <a:lumMod val="95000"/>
                      </a:schemeClr>
                    </a:solidFill>
                  </a:rPr>
                  <a:t>Dilution</a:t>
                </a:r>
              </a:p>
            </p:txBody>
          </p:sp>
        </p:grpSp>
        <p:grpSp>
          <p:nvGrpSpPr>
            <p:cNvPr id="75" name="Group 74">
              <a:extLst>
                <a:ext uri="{FF2B5EF4-FFF2-40B4-BE49-F238E27FC236}">
                  <a16:creationId xmlns:a16="http://schemas.microsoft.com/office/drawing/2014/main" id="{4076D546-D858-D4B4-140C-11822E77B739}"/>
                </a:ext>
              </a:extLst>
            </p:cNvPr>
            <p:cNvGrpSpPr/>
            <p:nvPr/>
          </p:nvGrpSpPr>
          <p:grpSpPr>
            <a:xfrm>
              <a:off x="1159382" y="9796526"/>
              <a:ext cx="1831540" cy="1001689"/>
              <a:chOff x="11725073" y="10095021"/>
              <a:chExt cx="1831540" cy="1001689"/>
            </a:xfrm>
          </p:grpSpPr>
          <p:sp>
            <p:nvSpPr>
              <p:cNvPr id="69" name="Freeform 68">
                <a:extLst>
                  <a:ext uri="{FF2B5EF4-FFF2-40B4-BE49-F238E27FC236}">
                    <a16:creationId xmlns:a16="http://schemas.microsoft.com/office/drawing/2014/main" id="{BEA859B7-7155-12ED-217A-07E292364B13}"/>
                  </a:ext>
                </a:extLst>
              </p:cNvPr>
              <p:cNvSpPr/>
              <p:nvPr/>
            </p:nvSpPr>
            <p:spPr>
              <a:xfrm>
                <a:off x="11725073" y="10095022"/>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6FB78FBB-2683-8666-0634-463B9D3EE759}"/>
                  </a:ext>
                </a:extLst>
              </p:cNvPr>
              <p:cNvSpPr/>
              <p:nvPr/>
            </p:nvSpPr>
            <p:spPr>
              <a:xfrm>
                <a:off x="12407268" y="10095021"/>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324D9CB6-50B6-7877-FF83-65F882995AC3}"/>
                  </a:ext>
                </a:extLst>
              </p:cNvPr>
              <p:cNvSpPr/>
              <p:nvPr/>
            </p:nvSpPr>
            <p:spPr>
              <a:xfrm>
                <a:off x="12038876" y="10627009"/>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DB672467-8EA0-3266-12AA-4CA3C61B118B}"/>
                  </a:ext>
                </a:extLst>
              </p:cNvPr>
              <p:cNvSpPr/>
              <p:nvPr/>
            </p:nvSpPr>
            <p:spPr>
              <a:xfrm>
                <a:off x="12632319" y="10649211"/>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E11EB448-08EB-49E7-25D5-FBF31C6EBC33}"/>
                  </a:ext>
                </a:extLst>
              </p:cNvPr>
              <p:cNvSpPr/>
              <p:nvPr/>
            </p:nvSpPr>
            <p:spPr>
              <a:xfrm>
                <a:off x="13050775" y="10122844"/>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0FBC345A-8D01-FB70-8783-DF1CFF929F29}"/>
              </a:ext>
            </a:extLst>
          </p:cNvPr>
          <p:cNvGrpSpPr/>
          <p:nvPr/>
        </p:nvGrpSpPr>
        <p:grpSpPr>
          <a:xfrm>
            <a:off x="11844671" y="8823276"/>
            <a:ext cx="10064347" cy="3866329"/>
            <a:chOff x="11844671" y="8823276"/>
            <a:chExt cx="10064347" cy="3866329"/>
          </a:xfrm>
        </p:grpSpPr>
        <p:grpSp>
          <p:nvGrpSpPr>
            <p:cNvPr id="77" name="Group 76">
              <a:extLst>
                <a:ext uri="{FF2B5EF4-FFF2-40B4-BE49-F238E27FC236}">
                  <a16:creationId xmlns:a16="http://schemas.microsoft.com/office/drawing/2014/main" id="{575264FC-B257-4170-8C97-FA3EC755E1D4}"/>
                </a:ext>
              </a:extLst>
            </p:cNvPr>
            <p:cNvGrpSpPr/>
            <p:nvPr/>
          </p:nvGrpSpPr>
          <p:grpSpPr>
            <a:xfrm>
              <a:off x="11844671" y="8823276"/>
              <a:ext cx="10064347" cy="3866329"/>
              <a:chOff x="887749" y="8823276"/>
              <a:chExt cx="10064347" cy="3866329"/>
            </a:xfrm>
          </p:grpSpPr>
          <p:grpSp>
            <p:nvGrpSpPr>
              <p:cNvPr id="78" name="Group 77">
                <a:extLst>
                  <a:ext uri="{FF2B5EF4-FFF2-40B4-BE49-F238E27FC236}">
                    <a16:creationId xmlns:a16="http://schemas.microsoft.com/office/drawing/2014/main" id="{40161F50-D8D6-9CB7-7D20-BF79B88F6ED6}"/>
                  </a:ext>
                </a:extLst>
              </p:cNvPr>
              <p:cNvGrpSpPr/>
              <p:nvPr/>
            </p:nvGrpSpPr>
            <p:grpSpPr>
              <a:xfrm>
                <a:off x="887749" y="8823276"/>
                <a:ext cx="10064347" cy="3866329"/>
                <a:chOff x="816955" y="3865412"/>
                <a:chExt cx="10064347" cy="3866329"/>
              </a:xfrm>
            </p:grpSpPr>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0408534-1696-077E-C3DA-492A276861E5}"/>
                        </a:ext>
                      </a:extLst>
                    </p:cNvPr>
                    <p:cNvSpPr txBox="1"/>
                    <p:nvPr/>
                  </p:nvSpPr>
                  <p:spPr>
                    <a:xfrm>
                      <a:off x="816955" y="5879118"/>
                      <a:ext cx="10054246" cy="1852623"/>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protein</m:t>
                                </m:r>
                                <m:r>
                                  <m:rPr>
                                    <m:nor/>
                                  </m:rPr>
                                  <a:rPr lang="en-US" sz="4000" b="0" i="1" smtClean="0">
                                    <a:solidFill>
                                      <a:schemeClr val="accent1">
                                        <a:lumMod val="60000"/>
                                        <a:lumOff val="40000"/>
                                      </a:schemeClr>
                                    </a:solidFill>
                                    <a:latin typeface="Cambria Math" panose="02040503050406030204" pitchFamily="18" charset="0"/>
                                  </a:rPr>
                                  <m:t>−</m:t>
                                </m:r>
                                <m:r>
                                  <m:rPr>
                                    <m:nor/>
                                  </m:rPr>
                                  <a:rPr lang="en-US" sz="4000" b="0" i="1" smtClean="0">
                                    <a:solidFill>
                                      <a:schemeClr val="accent1">
                                        <a:lumMod val="60000"/>
                                        <a:lumOff val="40000"/>
                                      </a:schemeClr>
                                    </a:solidFill>
                                    <a:latin typeface="Cambria Math" panose="02040503050406030204" pitchFamily="18" charset="0"/>
                                  </a:rPr>
                                  <m:t>p</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𝑃h𝑜𝑠𝑝h</m:t>
                                </m:r>
                              </m:sub>
                            </m:sSub>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0"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𝑑𝑒𝑝h𝑜𝑠</m:t>
                                </m:r>
                              </m:sub>
                            </m:sSub>
                          </m:oMath>
                        </m:oMathPara>
                      </a14:m>
                      <a:endParaRPr lang="en-US" sz="4000" i="1" dirty="0">
                        <a:solidFill>
                          <a:schemeClr val="bg1">
                            <a:lumMod val="95000"/>
                          </a:schemeClr>
                        </a:solidFill>
                      </a:endParaRPr>
                    </a:p>
                  </p:txBody>
                </p:sp>
              </mc:Choice>
              <mc:Fallback xmlns="">
                <p:sp>
                  <p:nvSpPr>
                    <p:cNvPr id="85" name="TextBox 84">
                      <a:extLst>
                        <a:ext uri="{FF2B5EF4-FFF2-40B4-BE49-F238E27FC236}">
                          <a16:creationId xmlns:a16="http://schemas.microsoft.com/office/drawing/2014/main" id="{20408534-1696-077E-C3DA-492A276861E5}"/>
                        </a:ext>
                      </a:extLst>
                    </p:cNvPr>
                    <p:cNvSpPr txBox="1">
                      <a:spLocks noRot="1" noChangeAspect="1" noMove="1" noResize="1" noEditPoints="1" noAdjustHandles="1" noChangeArrowheads="1" noChangeShapeType="1" noTextEdit="1"/>
                    </p:cNvSpPr>
                    <p:nvPr/>
                  </p:nvSpPr>
                  <p:spPr>
                    <a:xfrm>
                      <a:off x="816955" y="5879118"/>
                      <a:ext cx="10054246" cy="1852623"/>
                    </a:xfrm>
                    <a:prstGeom prst="rect">
                      <a:avLst/>
                    </a:prstGeom>
                    <a:blipFill>
                      <a:blip r:embed="rId8"/>
                      <a:stretch>
                        <a:fillRect/>
                      </a:stretch>
                    </a:blipFill>
                    <a:ln>
                      <a:no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6F638BE2-F5E3-55D5-878D-561DDD127F6C}"/>
                    </a:ext>
                  </a:extLst>
                </p:cNvPr>
                <p:cNvSpPr txBox="1"/>
                <p:nvPr/>
              </p:nvSpPr>
              <p:spPr>
                <a:xfrm>
                  <a:off x="1212206" y="3865412"/>
                  <a:ext cx="9658993" cy="769441"/>
                </a:xfrm>
                <a:prstGeom prst="rect">
                  <a:avLst/>
                </a:prstGeom>
                <a:solidFill>
                  <a:schemeClr val="accent1"/>
                </a:solidFill>
                <a:ln>
                  <a:solidFill>
                    <a:schemeClr val="bg1">
                      <a:lumMod val="95000"/>
                    </a:schemeClr>
                  </a:solidFill>
                </a:ln>
              </p:spPr>
              <p:txBody>
                <a:bodyPr wrap="square">
                  <a:spAutoFit/>
                </a:bodyPr>
                <a:lstStyle/>
                <a:p>
                  <a:pPr algn="ctr"/>
                  <a:r>
                    <a:rPr lang="en-US" sz="4400" b="1" dirty="0">
                      <a:solidFill>
                        <a:schemeClr val="bg1">
                          <a:lumMod val="95000"/>
                        </a:schemeClr>
                      </a:solidFill>
                    </a:rPr>
                    <a:t>protein activity</a:t>
                  </a:r>
                </a:p>
              </p:txBody>
            </p:sp>
            <p:sp>
              <p:nvSpPr>
                <p:cNvPr id="87" name="TextBox 86">
                  <a:extLst>
                    <a:ext uri="{FF2B5EF4-FFF2-40B4-BE49-F238E27FC236}">
                      <a16:creationId xmlns:a16="http://schemas.microsoft.com/office/drawing/2014/main" id="{2C7DF598-8B07-0703-A4C6-4CD267014898}"/>
                    </a:ext>
                  </a:extLst>
                </p:cNvPr>
                <p:cNvSpPr txBox="1"/>
                <p:nvPr/>
              </p:nvSpPr>
              <p:spPr>
                <a:xfrm>
                  <a:off x="4008008" y="5028924"/>
                  <a:ext cx="2775593" cy="553998"/>
                </a:xfrm>
                <a:prstGeom prst="rect">
                  <a:avLst/>
                </a:prstGeom>
                <a:noFill/>
                <a:ln>
                  <a:noFill/>
                </a:ln>
              </p:spPr>
              <p:txBody>
                <a:bodyPr wrap="square">
                  <a:spAutoFit/>
                </a:bodyPr>
                <a:lstStyle/>
                <a:p>
                  <a:pPr algn="ctr"/>
                  <a:r>
                    <a:rPr lang="en-US" sz="3000" dirty="0">
                      <a:solidFill>
                        <a:schemeClr val="bg1">
                          <a:lumMod val="95000"/>
                        </a:schemeClr>
                      </a:solidFill>
                    </a:rPr>
                    <a:t>kinases  </a:t>
                  </a:r>
                </a:p>
              </p:txBody>
            </p:sp>
            <p:sp>
              <p:nvSpPr>
                <p:cNvPr id="88" name="TextBox 87">
                  <a:extLst>
                    <a:ext uri="{FF2B5EF4-FFF2-40B4-BE49-F238E27FC236}">
                      <a16:creationId xmlns:a16="http://schemas.microsoft.com/office/drawing/2014/main" id="{E64FA61C-0348-9BAD-55E2-C3CCC789400F}"/>
                    </a:ext>
                  </a:extLst>
                </p:cNvPr>
                <p:cNvSpPr txBox="1"/>
                <p:nvPr/>
              </p:nvSpPr>
              <p:spPr>
                <a:xfrm>
                  <a:off x="6957647" y="4853077"/>
                  <a:ext cx="3923655" cy="1015663"/>
                </a:xfrm>
                <a:prstGeom prst="rect">
                  <a:avLst/>
                </a:prstGeom>
                <a:noFill/>
                <a:ln>
                  <a:noFill/>
                </a:ln>
              </p:spPr>
              <p:txBody>
                <a:bodyPr wrap="square">
                  <a:spAutoFit/>
                </a:bodyPr>
                <a:lstStyle/>
                <a:p>
                  <a:pPr algn="ctr"/>
                  <a:r>
                    <a:rPr lang="en-US" sz="3000" dirty="0">
                      <a:solidFill>
                        <a:schemeClr val="bg1">
                          <a:lumMod val="95000"/>
                        </a:schemeClr>
                      </a:solidFill>
                    </a:rPr>
                    <a:t>phosphatases</a:t>
                  </a:r>
                </a:p>
                <a:p>
                  <a:pPr algn="ctr"/>
                  <a:r>
                    <a:rPr lang="en-US" sz="3000" dirty="0">
                      <a:solidFill>
                        <a:schemeClr val="bg1">
                          <a:lumMod val="95000"/>
                        </a:schemeClr>
                      </a:solidFill>
                    </a:rPr>
                    <a:t>Negative feedbacks</a:t>
                  </a:r>
                </a:p>
              </p:txBody>
            </p:sp>
          </p:grpSp>
          <p:grpSp>
            <p:nvGrpSpPr>
              <p:cNvPr id="79" name="Group 78">
                <a:extLst>
                  <a:ext uri="{FF2B5EF4-FFF2-40B4-BE49-F238E27FC236}">
                    <a16:creationId xmlns:a16="http://schemas.microsoft.com/office/drawing/2014/main" id="{2FD10E67-8D66-2146-0E01-9D645D114F53}"/>
                  </a:ext>
                </a:extLst>
              </p:cNvPr>
              <p:cNvGrpSpPr/>
              <p:nvPr/>
            </p:nvGrpSpPr>
            <p:grpSpPr>
              <a:xfrm>
                <a:off x="1159382" y="9796526"/>
                <a:ext cx="1831540" cy="1001689"/>
                <a:chOff x="11725073" y="10095021"/>
                <a:chExt cx="1831540" cy="1001689"/>
              </a:xfrm>
            </p:grpSpPr>
            <p:sp>
              <p:nvSpPr>
                <p:cNvPr id="80" name="Freeform 79">
                  <a:extLst>
                    <a:ext uri="{FF2B5EF4-FFF2-40B4-BE49-F238E27FC236}">
                      <a16:creationId xmlns:a16="http://schemas.microsoft.com/office/drawing/2014/main" id="{019A5DB1-B82F-B922-5476-1BBBCDC50A68}"/>
                    </a:ext>
                  </a:extLst>
                </p:cNvPr>
                <p:cNvSpPr/>
                <p:nvPr/>
              </p:nvSpPr>
              <p:spPr>
                <a:xfrm>
                  <a:off x="11725073" y="10095022"/>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885C7198-1963-4AD3-B83D-1EEE3476DE39}"/>
                    </a:ext>
                  </a:extLst>
                </p:cNvPr>
                <p:cNvSpPr/>
                <p:nvPr/>
              </p:nvSpPr>
              <p:spPr>
                <a:xfrm>
                  <a:off x="12407268" y="10095021"/>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DFE79912-A1C6-00E6-A0B1-EA76B6B23574}"/>
                    </a:ext>
                  </a:extLst>
                </p:cNvPr>
                <p:cNvSpPr/>
                <p:nvPr/>
              </p:nvSpPr>
              <p:spPr>
                <a:xfrm>
                  <a:off x="12038876" y="10627009"/>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3D31BEA5-8D5F-2499-1FEF-11179E426EDB}"/>
                    </a:ext>
                  </a:extLst>
                </p:cNvPr>
                <p:cNvSpPr/>
                <p:nvPr/>
              </p:nvSpPr>
              <p:spPr>
                <a:xfrm>
                  <a:off x="12632319" y="10649211"/>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87CB20A5-5BF4-7868-CD72-B9E6DBE6DC18}"/>
                    </a:ext>
                  </a:extLst>
                </p:cNvPr>
                <p:cNvSpPr/>
                <p:nvPr/>
              </p:nvSpPr>
              <p:spPr>
                <a:xfrm>
                  <a:off x="13050775" y="10122844"/>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Freeform 89">
              <a:extLst>
                <a:ext uri="{FF2B5EF4-FFF2-40B4-BE49-F238E27FC236}">
                  <a16:creationId xmlns:a16="http://schemas.microsoft.com/office/drawing/2014/main" id="{4FA482FB-D78A-7D1B-ACD8-F4375ECB50C9}"/>
                </a:ext>
              </a:extLst>
            </p:cNvPr>
            <p:cNvSpPr/>
            <p:nvPr/>
          </p:nvSpPr>
          <p:spPr>
            <a:xfrm>
              <a:off x="12013667" y="9999124"/>
              <a:ext cx="294447" cy="135040"/>
            </a:xfrm>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extrusionOk="0">
                  <a:moveTo>
                    <a:pt x="294447" y="15733"/>
                  </a:moveTo>
                  <a:cubicBezTo>
                    <a:pt x="256345" y="17959"/>
                    <a:pt x="219279" y="26208"/>
                    <a:pt x="192847" y="30247"/>
                  </a:cubicBezTo>
                  <a:cubicBezTo>
                    <a:pt x="181387" y="33994"/>
                    <a:pt x="160211" y="41176"/>
                    <a:pt x="149304" y="44762"/>
                  </a:cubicBezTo>
                  <a:cubicBezTo>
                    <a:pt x="124317" y="51774"/>
                    <a:pt x="100690" y="55727"/>
                    <a:pt x="76732" y="59276"/>
                  </a:cubicBezTo>
                  <a:cubicBezTo>
                    <a:pt x="47735" y="51808"/>
                    <a:pt x="27597" y="65069"/>
                    <a:pt x="4161" y="44762"/>
                  </a:cubicBezTo>
                  <a:cubicBezTo>
                    <a:pt x="-4903" y="34152"/>
                    <a:pt x="7301" y="-10245"/>
                    <a:pt x="18675" y="1219"/>
                  </a:cubicBezTo>
                  <a:cubicBezTo>
                    <a:pt x="39653" y="17800"/>
                    <a:pt x="64976" y="55889"/>
                    <a:pt x="76732" y="88305"/>
                  </a:cubicBezTo>
                  <a:cubicBezTo>
                    <a:pt x="81354" y="100755"/>
                    <a:pt x="103576" y="126888"/>
                    <a:pt x="91247" y="131847"/>
                  </a:cubicBezTo>
                  <a:cubicBezTo>
                    <a:pt x="70017" y="143347"/>
                    <a:pt x="46576" y="123063"/>
                    <a:pt x="18675" y="117333"/>
                  </a:cubicBezTo>
                  <a:cubicBezTo>
                    <a:pt x="14587" y="77184"/>
                    <a:pt x="10777" y="33275"/>
                    <a:pt x="33190" y="1219"/>
                  </a:cubicBezTo>
                  <a:cubicBezTo>
                    <a:pt x="43851" y="-11851"/>
                    <a:pt x="103916" y="87052"/>
                    <a:pt x="105761" y="88305"/>
                  </a:cubicBezTo>
                  <a:cubicBezTo>
                    <a:pt x="119868" y="103369"/>
                    <a:pt x="167737" y="113000"/>
                    <a:pt x="149304" y="117333"/>
                  </a:cubicBezTo>
                  <a:cubicBezTo>
                    <a:pt x="129229" y="125537"/>
                    <a:pt x="74993" y="92959"/>
                    <a:pt x="47704" y="88305"/>
                  </a:cubicBezTo>
                </a:path>
              </a:pathLst>
            </a:custGeom>
            <a:noFill/>
            <a:ln w="57150">
              <a:solidFill>
                <a:schemeClr val="accent1">
                  <a:lumMod val="60000"/>
                  <a:lumOff val="40000"/>
                </a:schemeClr>
              </a:solidFill>
              <a:extLst>
                <a:ext uri="{C807C97D-BFC1-408E-A445-0C87EB9F89A2}">
                  <ask:lineSketchStyleProps xmlns:ask="http://schemas.microsoft.com/office/drawing/2018/sketchyshapes" sd="1219033472">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a:moveTo>
                            <a:pt x="294447" y="15733"/>
                          </a:moveTo>
                          <a:cubicBezTo>
                            <a:pt x="260580" y="20571"/>
                            <a:pt x="226393" y="23538"/>
                            <a:pt x="192847" y="30247"/>
                          </a:cubicBezTo>
                          <a:cubicBezTo>
                            <a:pt x="177845" y="33248"/>
                            <a:pt x="164147" y="41051"/>
                            <a:pt x="149304" y="44762"/>
                          </a:cubicBezTo>
                          <a:cubicBezTo>
                            <a:pt x="125371" y="50745"/>
                            <a:pt x="100923" y="54438"/>
                            <a:pt x="76732" y="59276"/>
                          </a:cubicBezTo>
                          <a:cubicBezTo>
                            <a:pt x="52542" y="54438"/>
                            <a:pt x="21605" y="62206"/>
                            <a:pt x="4161" y="44762"/>
                          </a:cubicBezTo>
                          <a:cubicBezTo>
                            <a:pt x="-6657" y="33944"/>
                            <a:pt x="5556" y="-6653"/>
                            <a:pt x="18675" y="1219"/>
                          </a:cubicBezTo>
                          <a:cubicBezTo>
                            <a:pt x="48591" y="19169"/>
                            <a:pt x="65699" y="55208"/>
                            <a:pt x="76732" y="88305"/>
                          </a:cubicBezTo>
                          <a:cubicBezTo>
                            <a:pt x="81570" y="102819"/>
                            <a:pt x="104931" y="125005"/>
                            <a:pt x="91247" y="131847"/>
                          </a:cubicBezTo>
                          <a:cubicBezTo>
                            <a:pt x="69182" y="142879"/>
                            <a:pt x="42866" y="122171"/>
                            <a:pt x="18675" y="117333"/>
                          </a:cubicBezTo>
                          <a:cubicBezTo>
                            <a:pt x="23513" y="78628"/>
                            <a:pt x="8823" y="31677"/>
                            <a:pt x="33190" y="1219"/>
                          </a:cubicBezTo>
                          <a:cubicBezTo>
                            <a:pt x="43757" y="-11990"/>
                            <a:pt x="103853" y="86397"/>
                            <a:pt x="105761" y="88305"/>
                          </a:cubicBezTo>
                          <a:cubicBezTo>
                            <a:pt x="118096" y="100640"/>
                            <a:pt x="164906" y="109532"/>
                            <a:pt x="149304" y="117333"/>
                          </a:cubicBezTo>
                          <a:cubicBezTo>
                            <a:pt x="124349" y="129810"/>
                            <a:pt x="73265" y="101085"/>
                            <a:pt x="47704" y="88305"/>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50AE3941-D9F0-C68F-2CD7-12994F5C16BA}"/>
                </a:ext>
              </a:extLst>
            </p:cNvPr>
            <p:cNvSpPr/>
            <p:nvPr/>
          </p:nvSpPr>
          <p:spPr>
            <a:xfrm>
              <a:off x="12710355" y="10006594"/>
              <a:ext cx="294447" cy="135040"/>
            </a:xfrm>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extrusionOk="0">
                  <a:moveTo>
                    <a:pt x="294447" y="15733"/>
                  </a:moveTo>
                  <a:cubicBezTo>
                    <a:pt x="256345" y="17959"/>
                    <a:pt x="219279" y="26208"/>
                    <a:pt x="192847" y="30247"/>
                  </a:cubicBezTo>
                  <a:cubicBezTo>
                    <a:pt x="181387" y="33994"/>
                    <a:pt x="160211" y="41176"/>
                    <a:pt x="149304" y="44762"/>
                  </a:cubicBezTo>
                  <a:cubicBezTo>
                    <a:pt x="124317" y="51774"/>
                    <a:pt x="100690" y="55727"/>
                    <a:pt x="76732" y="59276"/>
                  </a:cubicBezTo>
                  <a:cubicBezTo>
                    <a:pt x="47735" y="51808"/>
                    <a:pt x="27597" y="65069"/>
                    <a:pt x="4161" y="44762"/>
                  </a:cubicBezTo>
                  <a:cubicBezTo>
                    <a:pt x="-4903" y="34152"/>
                    <a:pt x="7301" y="-10245"/>
                    <a:pt x="18675" y="1219"/>
                  </a:cubicBezTo>
                  <a:cubicBezTo>
                    <a:pt x="39653" y="17800"/>
                    <a:pt x="64976" y="55889"/>
                    <a:pt x="76732" y="88305"/>
                  </a:cubicBezTo>
                  <a:cubicBezTo>
                    <a:pt x="81354" y="100755"/>
                    <a:pt x="103576" y="126888"/>
                    <a:pt x="91247" y="131847"/>
                  </a:cubicBezTo>
                  <a:cubicBezTo>
                    <a:pt x="70017" y="143347"/>
                    <a:pt x="46576" y="123063"/>
                    <a:pt x="18675" y="117333"/>
                  </a:cubicBezTo>
                  <a:cubicBezTo>
                    <a:pt x="14587" y="77184"/>
                    <a:pt x="10777" y="33275"/>
                    <a:pt x="33190" y="1219"/>
                  </a:cubicBezTo>
                  <a:cubicBezTo>
                    <a:pt x="43851" y="-11851"/>
                    <a:pt x="103916" y="87052"/>
                    <a:pt x="105761" y="88305"/>
                  </a:cubicBezTo>
                  <a:cubicBezTo>
                    <a:pt x="119868" y="103369"/>
                    <a:pt x="167737" y="113000"/>
                    <a:pt x="149304" y="117333"/>
                  </a:cubicBezTo>
                  <a:cubicBezTo>
                    <a:pt x="129229" y="125537"/>
                    <a:pt x="74993" y="92959"/>
                    <a:pt x="47704" y="88305"/>
                  </a:cubicBezTo>
                </a:path>
              </a:pathLst>
            </a:custGeom>
            <a:noFill/>
            <a:ln w="57150">
              <a:solidFill>
                <a:schemeClr val="accent1">
                  <a:lumMod val="60000"/>
                  <a:lumOff val="40000"/>
                </a:schemeClr>
              </a:solidFill>
              <a:extLst>
                <a:ext uri="{C807C97D-BFC1-408E-A445-0C87EB9F89A2}">
                  <ask:lineSketchStyleProps xmlns:ask="http://schemas.microsoft.com/office/drawing/2018/sketchyshapes" sd="1219033472">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a:moveTo>
                            <a:pt x="294447" y="15733"/>
                          </a:moveTo>
                          <a:cubicBezTo>
                            <a:pt x="260580" y="20571"/>
                            <a:pt x="226393" y="23538"/>
                            <a:pt x="192847" y="30247"/>
                          </a:cubicBezTo>
                          <a:cubicBezTo>
                            <a:pt x="177845" y="33248"/>
                            <a:pt x="164147" y="41051"/>
                            <a:pt x="149304" y="44762"/>
                          </a:cubicBezTo>
                          <a:cubicBezTo>
                            <a:pt x="125371" y="50745"/>
                            <a:pt x="100923" y="54438"/>
                            <a:pt x="76732" y="59276"/>
                          </a:cubicBezTo>
                          <a:cubicBezTo>
                            <a:pt x="52542" y="54438"/>
                            <a:pt x="21605" y="62206"/>
                            <a:pt x="4161" y="44762"/>
                          </a:cubicBezTo>
                          <a:cubicBezTo>
                            <a:pt x="-6657" y="33944"/>
                            <a:pt x="5556" y="-6653"/>
                            <a:pt x="18675" y="1219"/>
                          </a:cubicBezTo>
                          <a:cubicBezTo>
                            <a:pt x="48591" y="19169"/>
                            <a:pt x="65699" y="55208"/>
                            <a:pt x="76732" y="88305"/>
                          </a:cubicBezTo>
                          <a:cubicBezTo>
                            <a:pt x="81570" y="102819"/>
                            <a:pt x="104931" y="125005"/>
                            <a:pt x="91247" y="131847"/>
                          </a:cubicBezTo>
                          <a:cubicBezTo>
                            <a:pt x="69182" y="142879"/>
                            <a:pt x="42866" y="122171"/>
                            <a:pt x="18675" y="117333"/>
                          </a:cubicBezTo>
                          <a:cubicBezTo>
                            <a:pt x="23513" y="78628"/>
                            <a:pt x="8823" y="31677"/>
                            <a:pt x="33190" y="1219"/>
                          </a:cubicBezTo>
                          <a:cubicBezTo>
                            <a:pt x="43757" y="-11990"/>
                            <a:pt x="103853" y="86397"/>
                            <a:pt x="105761" y="88305"/>
                          </a:cubicBezTo>
                          <a:cubicBezTo>
                            <a:pt x="118096" y="100640"/>
                            <a:pt x="164906" y="109532"/>
                            <a:pt x="149304" y="117333"/>
                          </a:cubicBezTo>
                          <a:cubicBezTo>
                            <a:pt x="124349" y="129810"/>
                            <a:pt x="73265" y="101085"/>
                            <a:pt x="47704" y="88305"/>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a16="http://schemas.microsoft.com/office/drawing/2014/main" id="{4CE3C41B-6F15-438C-597F-4F0E43CA20CF}"/>
                </a:ext>
              </a:extLst>
            </p:cNvPr>
            <p:cNvSpPr/>
            <p:nvPr/>
          </p:nvSpPr>
          <p:spPr>
            <a:xfrm>
              <a:off x="12332438" y="10552263"/>
              <a:ext cx="294447" cy="135040"/>
            </a:xfrm>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extrusionOk="0">
                  <a:moveTo>
                    <a:pt x="294447" y="15733"/>
                  </a:moveTo>
                  <a:cubicBezTo>
                    <a:pt x="256345" y="17959"/>
                    <a:pt x="219279" y="26208"/>
                    <a:pt x="192847" y="30247"/>
                  </a:cubicBezTo>
                  <a:cubicBezTo>
                    <a:pt x="181387" y="33994"/>
                    <a:pt x="160211" y="41176"/>
                    <a:pt x="149304" y="44762"/>
                  </a:cubicBezTo>
                  <a:cubicBezTo>
                    <a:pt x="124317" y="51774"/>
                    <a:pt x="100690" y="55727"/>
                    <a:pt x="76732" y="59276"/>
                  </a:cubicBezTo>
                  <a:cubicBezTo>
                    <a:pt x="47735" y="51808"/>
                    <a:pt x="27597" y="65069"/>
                    <a:pt x="4161" y="44762"/>
                  </a:cubicBezTo>
                  <a:cubicBezTo>
                    <a:pt x="-4903" y="34152"/>
                    <a:pt x="7301" y="-10245"/>
                    <a:pt x="18675" y="1219"/>
                  </a:cubicBezTo>
                  <a:cubicBezTo>
                    <a:pt x="39653" y="17800"/>
                    <a:pt x="64976" y="55889"/>
                    <a:pt x="76732" y="88305"/>
                  </a:cubicBezTo>
                  <a:cubicBezTo>
                    <a:pt x="81354" y="100755"/>
                    <a:pt x="103576" y="126888"/>
                    <a:pt x="91247" y="131847"/>
                  </a:cubicBezTo>
                  <a:cubicBezTo>
                    <a:pt x="70017" y="143347"/>
                    <a:pt x="46576" y="123063"/>
                    <a:pt x="18675" y="117333"/>
                  </a:cubicBezTo>
                  <a:cubicBezTo>
                    <a:pt x="14587" y="77184"/>
                    <a:pt x="10777" y="33275"/>
                    <a:pt x="33190" y="1219"/>
                  </a:cubicBezTo>
                  <a:cubicBezTo>
                    <a:pt x="43851" y="-11851"/>
                    <a:pt x="103916" y="87052"/>
                    <a:pt x="105761" y="88305"/>
                  </a:cubicBezTo>
                  <a:cubicBezTo>
                    <a:pt x="119868" y="103369"/>
                    <a:pt x="167737" y="113000"/>
                    <a:pt x="149304" y="117333"/>
                  </a:cubicBezTo>
                  <a:cubicBezTo>
                    <a:pt x="129229" y="125537"/>
                    <a:pt x="74993" y="92959"/>
                    <a:pt x="47704" y="88305"/>
                  </a:cubicBezTo>
                </a:path>
              </a:pathLst>
            </a:custGeom>
            <a:noFill/>
            <a:ln w="57150">
              <a:solidFill>
                <a:schemeClr val="accent1">
                  <a:lumMod val="60000"/>
                  <a:lumOff val="40000"/>
                </a:schemeClr>
              </a:solidFill>
              <a:extLst>
                <a:ext uri="{C807C97D-BFC1-408E-A445-0C87EB9F89A2}">
                  <ask:lineSketchStyleProps xmlns:ask="http://schemas.microsoft.com/office/drawing/2018/sketchyshapes" sd="1219033472">
                    <a:custGeom>
                      <a:avLst/>
                      <a:gdLst>
                        <a:gd name="connsiteX0" fmla="*/ 294447 w 294447"/>
                        <a:gd name="connsiteY0" fmla="*/ 15733 h 135040"/>
                        <a:gd name="connsiteX1" fmla="*/ 192847 w 294447"/>
                        <a:gd name="connsiteY1" fmla="*/ 30247 h 135040"/>
                        <a:gd name="connsiteX2" fmla="*/ 149304 w 294447"/>
                        <a:gd name="connsiteY2" fmla="*/ 44762 h 135040"/>
                        <a:gd name="connsiteX3" fmla="*/ 76732 w 294447"/>
                        <a:gd name="connsiteY3" fmla="*/ 59276 h 135040"/>
                        <a:gd name="connsiteX4" fmla="*/ 4161 w 294447"/>
                        <a:gd name="connsiteY4" fmla="*/ 44762 h 135040"/>
                        <a:gd name="connsiteX5" fmla="*/ 18675 w 294447"/>
                        <a:gd name="connsiteY5" fmla="*/ 1219 h 135040"/>
                        <a:gd name="connsiteX6" fmla="*/ 76732 w 294447"/>
                        <a:gd name="connsiteY6" fmla="*/ 88305 h 135040"/>
                        <a:gd name="connsiteX7" fmla="*/ 91247 w 294447"/>
                        <a:gd name="connsiteY7" fmla="*/ 131847 h 135040"/>
                        <a:gd name="connsiteX8" fmla="*/ 18675 w 294447"/>
                        <a:gd name="connsiteY8" fmla="*/ 117333 h 135040"/>
                        <a:gd name="connsiteX9" fmla="*/ 33190 w 294447"/>
                        <a:gd name="connsiteY9" fmla="*/ 1219 h 135040"/>
                        <a:gd name="connsiteX10" fmla="*/ 105761 w 294447"/>
                        <a:gd name="connsiteY10" fmla="*/ 88305 h 135040"/>
                        <a:gd name="connsiteX11" fmla="*/ 149304 w 294447"/>
                        <a:gd name="connsiteY11" fmla="*/ 117333 h 135040"/>
                        <a:gd name="connsiteX12" fmla="*/ 47704 w 294447"/>
                        <a:gd name="connsiteY12" fmla="*/ 88305 h 1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447" h="135040">
                          <a:moveTo>
                            <a:pt x="294447" y="15733"/>
                          </a:moveTo>
                          <a:cubicBezTo>
                            <a:pt x="260580" y="20571"/>
                            <a:pt x="226393" y="23538"/>
                            <a:pt x="192847" y="30247"/>
                          </a:cubicBezTo>
                          <a:cubicBezTo>
                            <a:pt x="177845" y="33248"/>
                            <a:pt x="164147" y="41051"/>
                            <a:pt x="149304" y="44762"/>
                          </a:cubicBezTo>
                          <a:cubicBezTo>
                            <a:pt x="125371" y="50745"/>
                            <a:pt x="100923" y="54438"/>
                            <a:pt x="76732" y="59276"/>
                          </a:cubicBezTo>
                          <a:cubicBezTo>
                            <a:pt x="52542" y="54438"/>
                            <a:pt x="21605" y="62206"/>
                            <a:pt x="4161" y="44762"/>
                          </a:cubicBezTo>
                          <a:cubicBezTo>
                            <a:pt x="-6657" y="33944"/>
                            <a:pt x="5556" y="-6653"/>
                            <a:pt x="18675" y="1219"/>
                          </a:cubicBezTo>
                          <a:cubicBezTo>
                            <a:pt x="48591" y="19169"/>
                            <a:pt x="65699" y="55208"/>
                            <a:pt x="76732" y="88305"/>
                          </a:cubicBezTo>
                          <a:cubicBezTo>
                            <a:pt x="81570" y="102819"/>
                            <a:pt x="104931" y="125005"/>
                            <a:pt x="91247" y="131847"/>
                          </a:cubicBezTo>
                          <a:cubicBezTo>
                            <a:pt x="69182" y="142879"/>
                            <a:pt x="42866" y="122171"/>
                            <a:pt x="18675" y="117333"/>
                          </a:cubicBezTo>
                          <a:cubicBezTo>
                            <a:pt x="23513" y="78628"/>
                            <a:pt x="8823" y="31677"/>
                            <a:pt x="33190" y="1219"/>
                          </a:cubicBezTo>
                          <a:cubicBezTo>
                            <a:pt x="43757" y="-11990"/>
                            <a:pt x="103853" y="86397"/>
                            <a:pt x="105761" y="88305"/>
                          </a:cubicBezTo>
                          <a:cubicBezTo>
                            <a:pt x="118096" y="100640"/>
                            <a:pt x="164906" y="109532"/>
                            <a:pt x="149304" y="117333"/>
                          </a:cubicBezTo>
                          <a:cubicBezTo>
                            <a:pt x="124349" y="129810"/>
                            <a:pt x="73265" y="101085"/>
                            <a:pt x="47704" y="88305"/>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649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Different types of ODEs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1206499" y="3263740"/>
                <a:ext cx="9317347" cy="2742226"/>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dy</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𝑞</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1206499" y="3263740"/>
                <a:ext cx="9317347" cy="2742226"/>
              </a:xfrm>
              <a:prstGeom prst="rect">
                <a:avLst/>
              </a:prstGeom>
              <a:blipFill>
                <a:blip r:embed="rId3"/>
                <a:stretch>
                  <a:fillRect l="-2861"/>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7577B0F-1736-0E13-1C2B-7ADA63B8818F}"/>
              </a:ext>
            </a:extLst>
          </p:cNvPr>
          <p:cNvSpPr txBox="1"/>
          <p:nvPr/>
        </p:nvSpPr>
        <p:spPr>
          <a:xfrm>
            <a:off x="12552807" y="4480425"/>
            <a:ext cx="9317347" cy="1015663"/>
          </a:xfrm>
          <a:prstGeom prst="rect">
            <a:avLst/>
          </a:prstGeom>
          <a:noFill/>
        </p:spPr>
        <p:txBody>
          <a:bodyPr wrap="square">
            <a:spAutoFit/>
          </a:bodyPr>
          <a:lstStyle/>
          <a:p>
            <a:r>
              <a:rPr lang="en-US" sz="6000" dirty="0">
                <a:solidFill>
                  <a:srgbClr val="FFC000"/>
                </a:solidFill>
              </a:rPr>
              <a:t>1</a:t>
            </a:r>
            <a:r>
              <a:rPr lang="en-US" sz="6000" baseline="30000" dirty="0">
                <a:solidFill>
                  <a:srgbClr val="FFC000"/>
                </a:solidFill>
              </a:rPr>
              <a:t>st</a:t>
            </a:r>
            <a:r>
              <a:rPr lang="en-US" sz="6000" dirty="0">
                <a:solidFill>
                  <a:srgbClr val="FFC000"/>
                </a:solidFill>
              </a:rPr>
              <a:t> order, linear ODE, y(t)</a:t>
            </a:r>
            <a:endParaRPr lang="en-US" sz="6000" dirty="0"/>
          </a:p>
        </p:txBody>
      </p:sp>
      <p:sp>
        <p:nvSpPr>
          <p:cNvPr id="8" name="TextBox 7">
            <a:extLst>
              <a:ext uri="{FF2B5EF4-FFF2-40B4-BE49-F238E27FC236}">
                <a16:creationId xmlns:a16="http://schemas.microsoft.com/office/drawing/2014/main" id="{8BA9FAC2-DFB1-F2B6-D5D0-D287B9C7B1B9}"/>
              </a:ext>
            </a:extLst>
          </p:cNvPr>
          <p:cNvSpPr txBox="1"/>
          <p:nvPr/>
        </p:nvSpPr>
        <p:spPr>
          <a:xfrm>
            <a:off x="2740331" y="5544301"/>
            <a:ext cx="17700934" cy="923330"/>
          </a:xfrm>
          <a:prstGeom prst="rect">
            <a:avLst/>
          </a:prstGeom>
          <a:noFill/>
        </p:spPr>
        <p:txBody>
          <a:bodyPr wrap="square">
            <a:spAutoFit/>
          </a:bodyPr>
          <a:lstStyle/>
          <a:p>
            <a:r>
              <a:rPr lang="en-US" sz="5400" dirty="0">
                <a:solidFill>
                  <a:srgbClr val="FFC000"/>
                </a:solidFill>
              </a:rPr>
              <a:t>LHS: 1</a:t>
            </a:r>
            <a:r>
              <a:rPr lang="en-US" sz="5400" baseline="30000" dirty="0">
                <a:solidFill>
                  <a:srgbClr val="FFC000"/>
                </a:solidFill>
              </a:rPr>
              <a:t>st</a:t>
            </a:r>
            <a:r>
              <a:rPr lang="en-US" sz="5400" dirty="0">
                <a:solidFill>
                  <a:srgbClr val="FFC000"/>
                </a:solidFill>
              </a:rPr>
              <a:t> derivative of y wrt  t, RHS: linear function of y</a:t>
            </a:r>
          </a:p>
        </p:txBody>
      </p:sp>
      <p:grpSp>
        <p:nvGrpSpPr>
          <p:cNvPr id="11" name="Group 10">
            <a:extLst>
              <a:ext uri="{FF2B5EF4-FFF2-40B4-BE49-F238E27FC236}">
                <a16:creationId xmlns:a16="http://schemas.microsoft.com/office/drawing/2014/main" id="{6A2521DA-DE35-6F87-8397-F762F25D19A6}"/>
              </a:ext>
            </a:extLst>
          </p:cNvPr>
          <p:cNvGrpSpPr/>
          <p:nvPr/>
        </p:nvGrpSpPr>
        <p:grpSpPr>
          <a:xfrm>
            <a:off x="1206498" y="6292077"/>
            <a:ext cx="22024209" cy="2722477"/>
            <a:chOff x="1206498" y="5921368"/>
            <a:chExt cx="22024209" cy="2722477"/>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742A934-1A68-DEB6-5AA2-0CD6939130AE}"/>
                    </a:ext>
                  </a:extLst>
                </p:cNvPr>
                <p:cNvSpPr txBox="1"/>
                <p:nvPr/>
              </p:nvSpPr>
              <p:spPr>
                <a:xfrm>
                  <a:off x="1206498" y="5921368"/>
                  <a:ext cx="10985501" cy="2722477"/>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dy</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𝑦</m:t>
                            </m:r>
                          </m:e>
                          <m:sup>
                            <m:r>
                              <a:rPr lang="en-US" sz="6000" b="0" i="1" smtClean="0">
                                <a:solidFill>
                                  <a:schemeClr val="bg1">
                                    <a:lumMod val="95000"/>
                                  </a:schemeClr>
                                </a:solidFill>
                                <a:latin typeface="Cambria Math" panose="02040503050406030204" pitchFamily="18" charset="0"/>
                              </a:rPr>
                              <m:t>2</m:t>
                            </m:r>
                          </m:sup>
                        </m:sSup>
                        <m:r>
                          <a:rPr lang="en-US" sz="6000" b="0" i="1" smtClean="0">
                            <a:solidFill>
                              <a:schemeClr val="bg1">
                                <a:lumMod val="95000"/>
                              </a:schemeClr>
                            </a:solidFill>
                            <a:latin typeface="Cambria Math" panose="02040503050406030204" pitchFamily="18" charset="0"/>
                          </a:rPr>
                          <m:t>,  </m:t>
                        </m:r>
                        <m:f>
                          <m:fPr>
                            <m:ctrlPr>
                              <a:rPr lang="en-US" sz="6000" i="1">
                                <a:solidFill>
                                  <a:schemeClr val="bg1">
                                    <a:lumMod val="95000"/>
                                  </a:schemeClr>
                                </a:solidFill>
                                <a:latin typeface="Cambria Math" panose="02040503050406030204" pitchFamily="18" charset="0"/>
                              </a:rPr>
                            </m:ctrlPr>
                          </m:fPr>
                          <m:num>
                            <m:r>
                              <m:rPr>
                                <m:nor/>
                              </m:rPr>
                              <a:rPr lang="en-US" sz="6000" i="1">
                                <a:solidFill>
                                  <a:schemeClr val="bg1">
                                    <a:lumMod val="95000"/>
                                  </a:schemeClr>
                                </a:solidFill>
                                <a:latin typeface="Cambria Math" panose="02040503050406030204" pitchFamily="18" charset="0"/>
                              </a:rPr>
                              <m:t>dy</m:t>
                            </m:r>
                          </m:num>
                          <m:den>
                            <m:r>
                              <a:rPr lang="en-US" sz="6000" i="1">
                                <a:solidFill>
                                  <a:schemeClr val="bg1">
                                    <a:lumMod val="95000"/>
                                  </a:schemeClr>
                                </a:solidFill>
                                <a:latin typeface="Cambria Math" panose="02040503050406030204" pitchFamily="18" charset="0"/>
                              </a:rPr>
                              <m:t>𝑑𝑡</m:t>
                            </m:r>
                          </m:den>
                        </m:f>
                        <m:r>
                          <a:rPr lang="en-US" sz="6000" i="1">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𝑏</m:t>
                        </m:r>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e>
                          <m:sup>
                            <m:r>
                              <a:rPr lang="en-US" sz="6000" b="0" i="1" smtClean="0">
                                <a:solidFill>
                                  <a:schemeClr val="bg1">
                                    <a:lumMod val="95000"/>
                                  </a:schemeClr>
                                </a:solidFill>
                                <a:latin typeface="Cambria Math" panose="02040503050406030204" pitchFamily="18" charset="0"/>
                              </a:rPr>
                              <m:t>2</m:t>
                            </m:r>
                          </m:sup>
                        </m:sSup>
                      </m:oMath>
                    </m:oMathPara>
                  </a14:m>
                  <a:endParaRPr lang="en-US" sz="5400" i="1" dirty="0">
                    <a:solidFill>
                      <a:schemeClr val="bg1">
                        <a:lumMod val="95000"/>
                      </a:schemeClr>
                    </a:solidFill>
                  </a:endParaRPr>
                </a:p>
              </p:txBody>
            </p:sp>
          </mc:Choice>
          <mc:Fallback xmlns="">
            <p:sp>
              <p:nvSpPr>
                <p:cNvPr id="3" name="TextBox 2">
                  <a:extLst>
                    <a:ext uri="{FF2B5EF4-FFF2-40B4-BE49-F238E27FC236}">
                      <a16:creationId xmlns:a16="http://schemas.microsoft.com/office/drawing/2014/main" id="{1742A934-1A68-DEB6-5AA2-0CD6939130AE}"/>
                    </a:ext>
                  </a:extLst>
                </p:cNvPr>
                <p:cNvSpPr txBox="1">
                  <a:spLocks noRot="1" noChangeAspect="1" noMove="1" noResize="1" noEditPoints="1" noAdjustHandles="1" noChangeArrowheads="1" noChangeShapeType="1" noTextEdit="1"/>
                </p:cNvSpPr>
                <p:nvPr/>
              </p:nvSpPr>
              <p:spPr>
                <a:xfrm>
                  <a:off x="1206498" y="5921368"/>
                  <a:ext cx="10985501" cy="2722477"/>
                </a:xfrm>
                <a:prstGeom prst="rect">
                  <a:avLst/>
                </a:prstGeom>
                <a:blipFill>
                  <a:blip r:embed="rId4"/>
                  <a:stretch>
                    <a:fillRect l="-2425"/>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8911B78E-2B94-0F56-8490-0AA7F04247F6}"/>
                </a:ext>
              </a:extLst>
            </p:cNvPr>
            <p:cNvSpPr txBox="1"/>
            <p:nvPr/>
          </p:nvSpPr>
          <p:spPr>
            <a:xfrm>
              <a:off x="12478674" y="7138053"/>
              <a:ext cx="10752033" cy="1015663"/>
            </a:xfrm>
            <a:prstGeom prst="rect">
              <a:avLst/>
            </a:prstGeom>
            <a:noFill/>
          </p:spPr>
          <p:txBody>
            <a:bodyPr wrap="square">
              <a:spAutoFit/>
            </a:bodyPr>
            <a:lstStyle/>
            <a:p>
              <a:r>
                <a:rPr lang="en-US" sz="6000" dirty="0">
                  <a:solidFill>
                    <a:srgbClr val="FFC000"/>
                  </a:solidFill>
                </a:rPr>
                <a:t>1</a:t>
              </a:r>
              <a:r>
                <a:rPr lang="en-US" sz="6000" baseline="30000" dirty="0">
                  <a:solidFill>
                    <a:srgbClr val="FFC000"/>
                  </a:solidFill>
                </a:rPr>
                <a:t>st</a:t>
              </a:r>
              <a:r>
                <a:rPr lang="en-US" sz="6000" dirty="0">
                  <a:solidFill>
                    <a:srgbClr val="FFC000"/>
                  </a:solidFill>
                </a:rPr>
                <a:t> order, non-linear ODE, y(t)</a:t>
              </a:r>
              <a:endParaRPr lang="en-US" sz="6000" dirty="0"/>
            </a:p>
          </p:txBody>
        </p:sp>
      </p:grpSp>
      <p:sp>
        <p:nvSpPr>
          <p:cNvPr id="12" name="TextBox 11">
            <a:extLst>
              <a:ext uri="{FF2B5EF4-FFF2-40B4-BE49-F238E27FC236}">
                <a16:creationId xmlns:a16="http://schemas.microsoft.com/office/drawing/2014/main" id="{FA7F81CE-B36B-4266-5DA9-1DB2B7970F50}"/>
              </a:ext>
            </a:extLst>
          </p:cNvPr>
          <p:cNvSpPr txBox="1"/>
          <p:nvPr/>
        </p:nvSpPr>
        <p:spPr>
          <a:xfrm>
            <a:off x="2513418" y="8761646"/>
            <a:ext cx="18295360" cy="923330"/>
          </a:xfrm>
          <a:prstGeom prst="rect">
            <a:avLst/>
          </a:prstGeom>
          <a:noFill/>
        </p:spPr>
        <p:txBody>
          <a:bodyPr wrap="square">
            <a:spAutoFit/>
          </a:bodyPr>
          <a:lstStyle/>
          <a:p>
            <a:r>
              <a:rPr lang="en-US" sz="5400" dirty="0">
                <a:solidFill>
                  <a:srgbClr val="FFC000"/>
                </a:solidFill>
              </a:rPr>
              <a:t>LHS: 1</a:t>
            </a:r>
            <a:r>
              <a:rPr lang="en-US" sz="5400" baseline="30000" dirty="0">
                <a:solidFill>
                  <a:srgbClr val="FFC000"/>
                </a:solidFill>
              </a:rPr>
              <a:t>st</a:t>
            </a:r>
            <a:r>
              <a:rPr lang="en-US" sz="5400" dirty="0">
                <a:solidFill>
                  <a:srgbClr val="FFC000"/>
                </a:solidFill>
              </a:rPr>
              <a:t> derivative of y wrt  t, RHS: non-linear function of y</a:t>
            </a:r>
          </a:p>
        </p:txBody>
      </p:sp>
      <p:grpSp>
        <p:nvGrpSpPr>
          <p:cNvPr id="13" name="Group 12">
            <a:extLst>
              <a:ext uri="{FF2B5EF4-FFF2-40B4-BE49-F238E27FC236}">
                <a16:creationId xmlns:a16="http://schemas.microsoft.com/office/drawing/2014/main" id="{EC492214-E262-1C94-F6AD-CF58399190CB}"/>
              </a:ext>
            </a:extLst>
          </p:cNvPr>
          <p:cNvGrpSpPr/>
          <p:nvPr/>
        </p:nvGrpSpPr>
        <p:grpSpPr>
          <a:xfrm>
            <a:off x="1153293" y="9607098"/>
            <a:ext cx="22024209" cy="2871492"/>
            <a:chOff x="1206498" y="5921368"/>
            <a:chExt cx="22024209" cy="287149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F90F37-8950-F706-D9DC-78927581FA0B}"/>
                    </a:ext>
                  </a:extLst>
                </p:cNvPr>
                <p:cNvSpPr txBox="1"/>
                <p:nvPr/>
              </p:nvSpPr>
              <p:spPr>
                <a:xfrm>
                  <a:off x="1206498" y="5921368"/>
                  <a:ext cx="10985501" cy="2871492"/>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6000" b="0" i="1" smtClean="0">
                            <a:solidFill>
                              <a:schemeClr val="bg1">
                                <a:lumMod val="95000"/>
                              </a:schemeClr>
                            </a:solidFill>
                            <a:latin typeface="Cambria Math" panose="02040503050406030204" pitchFamily="18" charset="0"/>
                          </a:rPr>
                          <m:t>𝑚</m:t>
                        </m:r>
                        <m:f>
                          <m:fPr>
                            <m:ctrlPr>
                              <a:rPr lang="en-US" sz="6000" b="0" i="1" smtClean="0">
                                <a:solidFill>
                                  <a:schemeClr val="bg1">
                                    <a:lumMod val="95000"/>
                                  </a:schemeClr>
                                </a:solidFill>
                                <a:latin typeface="Cambria Math" panose="02040503050406030204" pitchFamily="18" charset="0"/>
                              </a:rPr>
                            </m:ctrlPr>
                          </m:fPr>
                          <m:num>
                            <m:sSup>
                              <m:sSupPr>
                                <m:ctrlPr>
                                  <a:rPr lang="en-US" sz="6000" i="1">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𝑑</m:t>
                                </m:r>
                              </m:e>
                              <m:sup>
                                <m:r>
                                  <a:rPr lang="en-US" sz="6000" i="1">
                                    <a:solidFill>
                                      <a:schemeClr val="bg1">
                                        <a:lumMod val="95000"/>
                                      </a:schemeClr>
                                    </a:solidFill>
                                    <a:latin typeface="Cambria Math" panose="02040503050406030204" pitchFamily="18" charset="0"/>
                                  </a:rPr>
                                  <m:t>2</m:t>
                                </m:r>
                              </m:sup>
                            </m:sSup>
                            <m:r>
                              <a:rPr lang="en-US" sz="6000" b="0" i="1" smtClean="0">
                                <a:solidFill>
                                  <a:schemeClr val="bg1">
                                    <a:lumMod val="95000"/>
                                  </a:schemeClr>
                                </a:solidFill>
                                <a:latin typeface="Cambria Math" panose="02040503050406030204" pitchFamily="18" charset="0"/>
                              </a:rPr>
                              <m:t>𝑦</m:t>
                            </m:r>
                          </m:num>
                          <m:den>
                            <m:r>
                              <a:rPr lang="en-US" sz="6000" b="0" i="1" smtClean="0">
                                <a:solidFill>
                                  <a:schemeClr val="bg1">
                                    <a:lumMod val="95000"/>
                                  </a:schemeClr>
                                </a:solidFill>
                                <a:latin typeface="Cambria Math" panose="02040503050406030204" pitchFamily="18" charset="0"/>
                              </a:rPr>
                              <m:t>𝑑</m:t>
                            </m:r>
                            <m:sSup>
                              <m:sSupPr>
                                <m:ctrlPr>
                                  <a:rPr lang="en-US" sz="6000" b="0" i="1" smtClean="0">
                                    <a:solidFill>
                                      <a:schemeClr val="bg1">
                                        <a:lumMod val="95000"/>
                                      </a:schemeClr>
                                    </a:solidFill>
                                    <a:latin typeface="Cambria Math" panose="02040503050406030204" pitchFamily="18" charset="0"/>
                                  </a:rPr>
                                </m:ctrlPr>
                              </m:sSupPr>
                              <m:e>
                                <m:r>
                                  <a:rPr lang="en-US" sz="6000" i="1">
                                    <a:solidFill>
                                      <a:schemeClr val="bg1">
                                        <a:lumMod val="95000"/>
                                      </a:schemeClr>
                                    </a:solidFill>
                                    <a:latin typeface="Cambria Math" panose="02040503050406030204" pitchFamily="18" charset="0"/>
                                  </a:rPr>
                                  <m:t>𝑡</m:t>
                                </m:r>
                              </m:e>
                              <m:sup>
                                <m:r>
                                  <a:rPr lang="en-US" sz="6000" b="0" i="1" smtClean="0">
                                    <a:solidFill>
                                      <a:schemeClr val="bg1">
                                        <a:lumMod val="95000"/>
                                      </a:schemeClr>
                                    </a:solidFill>
                                    <a:latin typeface="Cambria Math" panose="02040503050406030204" pitchFamily="18" charset="0"/>
                                  </a:rPr>
                                  <m:t>2</m:t>
                                </m:r>
                              </m:sup>
                            </m:sSup>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𝑏</m:t>
                        </m:r>
                        <m:f>
                          <m:fPr>
                            <m:ctrlPr>
                              <a:rPr lang="en-US" sz="6000" i="1">
                                <a:solidFill>
                                  <a:schemeClr val="bg1">
                                    <a:lumMod val="95000"/>
                                  </a:schemeClr>
                                </a:solidFill>
                                <a:latin typeface="Cambria Math" panose="02040503050406030204" pitchFamily="18" charset="0"/>
                              </a:rPr>
                            </m:ctrlPr>
                          </m:fPr>
                          <m:num>
                            <m:r>
                              <m:rPr>
                                <m:nor/>
                              </m:rPr>
                              <a:rPr lang="en-US" sz="6000" i="1">
                                <a:solidFill>
                                  <a:schemeClr val="bg1">
                                    <a:lumMod val="95000"/>
                                  </a:schemeClr>
                                </a:solidFill>
                                <a:latin typeface="Cambria Math" panose="02040503050406030204" pitchFamily="18" charset="0"/>
                              </a:rPr>
                              <m:t>dy</m:t>
                            </m:r>
                          </m:num>
                          <m:den>
                            <m:r>
                              <a:rPr lang="en-US" sz="6000" i="1">
                                <a:solidFill>
                                  <a:schemeClr val="bg1">
                                    <a:lumMod val="95000"/>
                                  </a:schemeClr>
                                </a:solidFill>
                                <a:latin typeface="Cambria Math" panose="02040503050406030204" pitchFamily="18" charset="0"/>
                              </a:rPr>
                              <m:t>𝑑𝑡</m:t>
                            </m:r>
                          </m:den>
                        </m:f>
                        <m:r>
                          <a:rPr lang="en-US" sz="6000" i="1">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𝑘</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𝑞</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oMath>
                    </m:oMathPara>
                  </a14:m>
                  <a:endParaRPr lang="en-US" sz="5400" i="1"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EDF90F37-8950-F706-D9DC-78927581FA0B}"/>
                    </a:ext>
                  </a:extLst>
                </p:cNvPr>
                <p:cNvSpPr txBox="1">
                  <a:spLocks noRot="1" noChangeAspect="1" noMove="1" noResize="1" noEditPoints="1" noAdjustHandles="1" noChangeArrowheads="1" noChangeShapeType="1" noTextEdit="1"/>
                </p:cNvSpPr>
                <p:nvPr/>
              </p:nvSpPr>
              <p:spPr>
                <a:xfrm>
                  <a:off x="1206498" y="5921368"/>
                  <a:ext cx="10985501" cy="2871492"/>
                </a:xfrm>
                <a:prstGeom prst="rect">
                  <a:avLst/>
                </a:prstGeom>
                <a:blipFill>
                  <a:blip r:embed="rId5"/>
                  <a:stretch>
                    <a:fillRect l="-808"/>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DF2C707A-BD4A-9892-7B6B-ED2C017E24D1}"/>
                </a:ext>
              </a:extLst>
            </p:cNvPr>
            <p:cNvSpPr txBox="1"/>
            <p:nvPr/>
          </p:nvSpPr>
          <p:spPr>
            <a:xfrm>
              <a:off x="12478674" y="7138053"/>
              <a:ext cx="10752033" cy="1015663"/>
            </a:xfrm>
            <a:prstGeom prst="rect">
              <a:avLst/>
            </a:prstGeom>
            <a:noFill/>
          </p:spPr>
          <p:txBody>
            <a:bodyPr wrap="square">
              <a:spAutoFit/>
            </a:bodyPr>
            <a:lstStyle/>
            <a:p>
              <a:r>
                <a:rPr lang="en-US" sz="6000" dirty="0">
                  <a:solidFill>
                    <a:srgbClr val="FFC000"/>
                  </a:solidFill>
                </a:rPr>
                <a:t>2</a:t>
              </a:r>
              <a:r>
                <a:rPr lang="en-US" sz="6000" baseline="30000" dirty="0">
                  <a:solidFill>
                    <a:srgbClr val="FFC000"/>
                  </a:solidFill>
                </a:rPr>
                <a:t>nd</a:t>
              </a:r>
              <a:r>
                <a:rPr lang="en-US" sz="6000" dirty="0">
                  <a:solidFill>
                    <a:srgbClr val="FFC000"/>
                  </a:solidFill>
                </a:rPr>
                <a:t> order ODE, y(t)</a:t>
              </a:r>
              <a:endParaRPr lang="en-US" sz="6000" dirty="0"/>
            </a:p>
          </p:txBody>
        </p:sp>
      </p:grpSp>
      <p:sp>
        <p:nvSpPr>
          <p:cNvPr id="16" name="TextBox 15">
            <a:extLst>
              <a:ext uri="{FF2B5EF4-FFF2-40B4-BE49-F238E27FC236}">
                <a16:creationId xmlns:a16="http://schemas.microsoft.com/office/drawing/2014/main" id="{10EFC636-80BB-3A07-C246-C2BC2CFA700D}"/>
              </a:ext>
            </a:extLst>
          </p:cNvPr>
          <p:cNvSpPr txBox="1"/>
          <p:nvPr/>
        </p:nvSpPr>
        <p:spPr>
          <a:xfrm>
            <a:off x="3134452" y="12239458"/>
            <a:ext cx="18295360" cy="923330"/>
          </a:xfrm>
          <a:prstGeom prst="rect">
            <a:avLst/>
          </a:prstGeom>
          <a:noFill/>
        </p:spPr>
        <p:txBody>
          <a:bodyPr wrap="square">
            <a:spAutoFit/>
          </a:bodyPr>
          <a:lstStyle/>
          <a:p>
            <a:r>
              <a:rPr lang="en-US" sz="5400" dirty="0">
                <a:solidFill>
                  <a:srgbClr val="FFC000"/>
                </a:solidFill>
              </a:rPr>
              <a:t>LHS: 2</a:t>
            </a:r>
            <a:r>
              <a:rPr lang="en-US" sz="5400" baseline="30000" dirty="0">
                <a:solidFill>
                  <a:srgbClr val="FFC000"/>
                </a:solidFill>
              </a:rPr>
              <a:t>nd</a:t>
            </a:r>
            <a:r>
              <a:rPr lang="en-US" sz="5400" dirty="0">
                <a:solidFill>
                  <a:srgbClr val="FFC000"/>
                </a:solidFill>
              </a:rPr>
              <a:t> derivative of y wrt  t</a:t>
            </a:r>
          </a:p>
        </p:txBody>
      </p:sp>
      <p:grpSp>
        <p:nvGrpSpPr>
          <p:cNvPr id="26" name="Group 25">
            <a:extLst>
              <a:ext uri="{FF2B5EF4-FFF2-40B4-BE49-F238E27FC236}">
                <a16:creationId xmlns:a16="http://schemas.microsoft.com/office/drawing/2014/main" id="{C8FDF625-372F-36D9-8B67-EBAABC034AF9}"/>
              </a:ext>
            </a:extLst>
          </p:cNvPr>
          <p:cNvGrpSpPr/>
          <p:nvPr/>
        </p:nvGrpSpPr>
        <p:grpSpPr>
          <a:xfrm>
            <a:off x="21126350" y="4789248"/>
            <a:ext cx="2699995" cy="2116776"/>
            <a:chOff x="21126350" y="4789248"/>
            <a:chExt cx="2699995" cy="2116776"/>
          </a:xfrm>
        </p:grpSpPr>
        <p:sp>
          <p:nvSpPr>
            <p:cNvPr id="20" name="Rectangle 19">
              <a:extLst>
                <a:ext uri="{FF2B5EF4-FFF2-40B4-BE49-F238E27FC236}">
                  <a16:creationId xmlns:a16="http://schemas.microsoft.com/office/drawing/2014/main" id="{895656B5-C9D5-9518-2413-38F06B096580}"/>
                </a:ext>
              </a:extLst>
            </p:cNvPr>
            <p:cNvSpPr/>
            <p:nvPr/>
          </p:nvSpPr>
          <p:spPr>
            <a:xfrm>
              <a:off x="21870154" y="4789248"/>
              <a:ext cx="1956191" cy="168593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31CDADE-BE18-7765-3FD5-B8BF0CFCB227}"/>
                </a:ext>
              </a:extLst>
            </p:cNvPr>
            <p:cNvCxnSpPr/>
            <p:nvPr/>
          </p:nvCxnSpPr>
          <p:spPr>
            <a:xfrm flipV="1">
              <a:off x="22188197" y="5318449"/>
              <a:ext cx="1362269" cy="650195"/>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F9101A1-2189-55B6-F804-6B23AFDD9C11}"/>
                    </a:ext>
                  </a:extLst>
                </p:cNvPr>
                <p:cNvSpPr txBox="1"/>
                <p:nvPr/>
              </p:nvSpPr>
              <p:spPr>
                <a:xfrm>
                  <a:off x="21126350" y="5299255"/>
                  <a:ext cx="881743" cy="7936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bg1">
                                    <a:lumMod val="95000"/>
                                  </a:schemeClr>
                                </a:solidFill>
                                <a:latin typeface="Cambria Math" panose="02040503050406030204" pitchFamily="18" charset="0"/>
                              </a:rPr>
                            </m:ctrlPr>
                          </m:fPr>
                          <m:num>
                            <m:r>
                              <m:rPr>
                                <m:nor/>
                              </m:rPr>
                              <a:rPr lang="en-US" sz="2400" b="0" i="1" smtClean="0">
                                <a:solidFill>
                                  <a:schemeClr val="bg1">
                                    <a:lumMod val="95000"/>
                                  </a:schemeClr>
                                </a:solidFill>
                                <a:latin typeface="Cambria Math" panose="02040503050406030204" pitchFamily="18" charset="0"/>
                              </a:rPr>
                              <m:t>dy</m:t>
                            </m:r>
                          </m:num>
                          <m:den>
                            <m:r>
                              <a:rPr lang="en-US" sz="2400" b="0" i="1" smtClean="0">
                                <a:solidFill>
                                  <a:schemeClr val="bg1">
                                    <a:lumMod val="95000"/>
                                  </a:schemeClr>
                                </a:solidFill>
                                <a:latin typeface="Cambria Math" panose="02040503050406030204" pitchFamily="18" charset="0"/>
                              </a:rPr>
                              <m:t>𝑑</m:t>
                            </m:r>
                            <m:r>
                              <a:rPr lang="en-US" sz="2400" i="1">
                                <a:solidFill>
                                  <a:schemeClr val="bg1">
                                    <a:lumMod val="95000"/>
                                  </a:schemeClr>
                                </a:solidFill>
                                <a:latin typeface="Cambria Math" panose="02040503050406030204" pitchFamily="18" charset="0"/>
                              </a:rPr>
                              <m:t>𝑡</m:t>
                            </m:r>
                          </m:den>
                        </m:f>
                      </m:oMath>
                    </m:oMathPara>
                  </a14:m>
                  <a:endParaRPr lang="en-US" dirty="0"/>
                </a:p>
              </p:txBody>
            </p:sp>
          </mc:Choice>
          <mc:Fallback xmlns="">
            <p:sp>
              <p:nvSpPr>
                <p:cNvPr id="24" name="TextBox 23">
                  <a:extLst>
                    <a:ext uri="{FF2B5EF4-FFF2-40B4-BE49-F238E27FC236}">
                      <a16:creationId xmlns:a16="http://schemas.microsoft.com/office/drawing/2014/main" id="{6F9101A1-2189-55B6-F804-6B23AFDD9C11}"/>
                    </a:ext>
                  </a:extLst>
                </p:cNvPr>
                <p:cNvSpPr txBox="1">
                  <a:spLocks noRot="1" noChangeAspect="1" noMove="1" noResize="1" noEditPoints="1" noAdjustHandles="1" noChangeArrowheads="1" noChangeShapeType="1" noTextEdit="1"/>
                </p:cNvSpPr>
                <p:nvPr/>
              </p:nvSpPr>
              <p:spPr>
                <a:xfrm>
                  <a:off x="21126350" y="5299255"/>
                  <a:ext cx="881743" cy="793679"/>
                </a:xfrm>
                <a:prstGeom prst="rect">
                  <a:avLst/>
                </a:prstGeom>
                <a:blipFill>
                  <a:blip r:embed="rId6"/>
                  <a:stretch>
                    <a:fillRect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54E9C5-BD48-C8F5-706A-4A8481093E6A}"/>
                    </a:ext>
                  </a:extLst>
                </p:cNvPr>
                <p:cNvSpPr txBox="1"/>
                <p:nvPr/>
              </p:nvSpPr>
              <p:spPr>
                <a:xfrm>
                  <a:off x="22482388" y="6444359"/>
                  <a:ext cx="88174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lumMod val="95000"/>
                              </a:schemeClr>
                            </a:solidFill>
                            <a:latin typeface="Cambria Math" panose="02040503050406030204" pitchFamily="18" charset="0"/>
                          </a:rPr>
                          <m:t>𝑦</m:t>
                        </m:r>
                      </m:oMath>
                    </m:oMathPara>
                  </a14:m>
                  <a:endParaRPr lang="en-US" dirty="0"/>
                </a:p>
              </p:txBody>
            </p:sp>
          </mc:Choice>
          <mc:Fallback xmlns="">
            <p:sp>
              <p:nvSpPr>
                <p:cNvPr id="25" name="TextBox 24">
                  <a:extLst>
                    <a:ext uri="{FF2B5EF4-FFF2-40B4-BE49-F238E27FC236}">
                      <a16:creationId xmlns:a16="http://schemas.microsoft.com/office/drawing/2014/main" id="{9C54E9C5-BD48-C8F5-706A-4A8481093E6A}"/>
                    </a:ext>
                  </a:extLst>
                </p:cNvPr>
                <p:cNvSpPr txBox="1">
                  <a:spLocks noRot="1" noChangeAspect="1" noMove="1" noResize="1" noEditPoints="1" noAdjustHandles="1" noChangeArrowheads="1" noChangeShapeType="1" noTextEdit="1"/>
                </p:cNvSpPr>
                <p:nvPr/>
              </p:nvSpPr>
              <p:spPr>
                <a:xfrm>
                  <a:off x="22482388" y="6444359"/>
                  <a:ext cx="881743" cy="461665"/>
                </a:xfrm>
                <a:prstGeom prst="rect">
                  <a:avLst/>
                </a:prstGeom>
                <a:blipFill>
                  <a:blip r:embed="rId7"/>
                  <a:stretch>
                    <a:fillRect b="-10811"/>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23896F3C-EFB5-9C84-6C9F-5E256014325C}"/>
              </a:ext>
            </a:extLst>
          </p:cNvPr>
          <p:cNvGrpSpPr/>
          <p:nvPr/>
        </p:nvGrpSpPr>
        <p:grpSpPr>
          <a:xfrm>
            <a:off x="21051706" y="8586059"/>
            <a:ext cx="2699995" cy="2677708"/>
            <a:chOff x="21051706" y="8586059"/>
            <a:chExt cx="2699995" cy="2677708"/>
          </a:xfrm>
        </p:grpSpPr>
        <p:grpSp>
          <p:nvGrpSpPr>
            <p:cNvPr id="27" name="Group 26">
              <a:extLst>
                <a:ext uri="{FF2B5EF4-FFF2-40B4-BE49-F238E27FC236}">
                  <a16:creationId xmlns:a16="http://schemas.microsoft.com/office/drawing/2014/main" id="{07A99264-7F85-4870-5EB9-FA1818BFFBD4}"/>
                </a:ext>
              </a:extLst>
            </p:cNvPr>
            <p:cNvGrpSpPr/>
            <p:nvPr/>
          </p:nvGrpSpPr>
          <p:grpSpPr>
            <a:xfrm>
              <a:off x="21051706" y="8586059"/>
              <a:ext cx="2699995" cy="2116776"/>
              <a:chOff x="21126350" y="4789248"/>
              <a:chExt cx="2699995" cy="2116776"/>
            </a:xfrm>
          </p:grpSpPr>
          <p:sp>
            <p:nvSpPr>
              <p:cNvPr id="28" name="Rectangle 27">
                <a:extLst>
                  <a:ext uri="{FF2B5EF4-FFF2-40B4-BE49-F238E27FC236}">
                    <a16:creationId xmlns:a16="http://schemas.microsoft.com/office/drawing/2014/main" id="{9F236C42-72FA-7DE3-DF71-1EA465C9A31B}"/>
                  </a:ext>
                </a:extLst>
              </p:cNvPr>
              <p:cNvSpPr/>
              <p:nvPr/>
            </p:nvSpPr>
            <p:spPr>
              <a:xfrm>
                <a:off x="21870154" y="4789248"/>
                <a:ext cx="1956191" cy="168593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62EF451-59C9-BF2B-CDA2-4C153BDEDB0E}"/>
                      </a:ext>
                    </a:extLst>
                  </p:cNvPr>
                  <p:cNvSpPr txBox="1"/>
                  <p:nvPr/>
                </p:nvSpPr>
                <p:spPr>
                  <a:xfrm>
                    <a:off x="21126350" y="5299255"/>
                    <a:ext cx="881743" cy="7936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bg1">
                                      <a:lumMod val="95000"/>
                                    </a:schemeClr>
                                  </a:solidFill>
                                  <a:latin typeface="Cambria Math" panose="02040503050406030204" pitchFamily="18" charset="0"/>
                                </a:rPr>
                              </m:ctrlPr>
                            </m:fPr>
                            <m:num>
                              <m:r>
                                <m:rPr>
                                  <m:nor/>
                                </m:rPr>
                                <a:rPr lang="en-US" sz="2400" b="0" i="1" smtClean="0">
                                  <a:solidFill>
                                    <a:schemeClr val="bg1">
                                      <a:lumMod val="95000"/>
                                    </a:schemeClr>
                                  </a:solidFill>
                                  <a:latin typeface="Cambria Math" panose="02040503050406030204" pitchFamily="18" charset="0"/>
                                </a:rPr>
                                <m:t>dy</m:t>
                              </m:r>
                            </m:num>
                            <m:den>
                              <m:r>
                                <a:rPr lang="en-US" sz="2400" b="0" i="1" smtClean="0">
                                  <a:solidFill>
                                    <a:schemeClr val="bg1">
                                      <a:lumMod val="95000"/>
                                    </a:schemeClr>
                                  </a:solidFill>
                                  <a:latin typeface="Cambria Math" panose="02040503050406030204" pitchFamily="18" charset="0"/>
                                </a:rPr>
                                <m:t>𝑑</m:t>
                              </m:r>
                              <m:r>
                                <a:rPr lang="en-US" sz="2400" i="1">
                                  <a:solidFill>
                                    <a:schemeClr val="bg1">
                                      <a:lumMod val="95000"/>
                                    </a:schemeClr>
                                  </a:solidFill>
                                  <a:latin typeface="Cambria Math" panose="02040503050406030204" pitchFamily="18" charset="0"/>
                                </a:rPr>
                                <m:t>𝑡</m:t>
                              </m:r>
                            </m:den>
                          </m:f>
                        </m:oMath>
                      </m:oMathPara>
                    </a14:m>
                    <a:endParaRPr lang="en-US" dirty="0"/>
                  </a:p>
                </p:txBody>
              </p:sp>
            </mc:Choice>
            <mc:Fallback xmlns="">
              <p:sp>
                <p:nvSpPr>
                  <p:cNvPr id="30" name="TextBox 29">
                    <a:extLst>
                      <a:ext uri="{FF2B5EF4-FFF2-40B4-BE49-F238E27FC236}">
                        <a16:creationId xmlns:a16="http://schemas.microsoft.com/office/drawing/2014/main" id="{662EF451-59C9-BF2B-CDA2-4C153BDEDB0E}"/>
                      </a:ext>
                    </a:extLst>
                  </p:cNvPr>
                  <p:cNvSpPr txBox="1">
                    <a:spLocks noRot="1" noChangeAspect="1" noMove="1" noResize="1" noEditPoints="1" noAdjustHandles="1" noChangeArrowheads="1" noChangeShapeType="1" noTextEdit="1"/>
                  </p:cNvSpPr>
                  <p:nvPr/>
                </p:nvSpPr>
                <p:spPr>
                  <a:xfrm>
                    <a:off x="21126350" y="5299255"/>
                    <a:ext cx="881743" cy="793679"/>
                  </a:xfrm>
                  <a:prstGeom prst="rect">
                    <a:avLst/>
                  </a:prstGeom>
                  <a:blipFill>
                    <a:blip r:embed="rId8"/>
                    <a:stretch>
                      <a:fillRect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2259E3-6045-A37D-E53A-2636F881A6DD}"/>
                      </a:ext>
                    </a:extLst>
                  </p:cNvPr>
                  <p:cNvSpPr txBox="1"/>
                  <p:nvPr/>
                </p:nvSpPr>
                <p:spPr>
                  <a:xfrm>
                    <a:off x="22482388" y="6444359"/>
                    <a:ext cx="88174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lumMod val="95000"/>
                                </a:schemeClr>
                              </a:solidFill>
                              <a:latin typeface="Cambria Math" panose="02040503050406030204" pitchFamily="18" charset="0"/>
                            </a:rPr>
                            <m:t>𝑦</m:t>
                          </m:r>
                        </m:oMath>
                      </m:oMathPara>
                    </a14:m>
                    <a:endParaRPr lang="en-US" dirty="0"/>
                  </a:p>
                </p:txBody>
              </p:sp>
            </mc:Choice>
            <mc:Fallback xmlns="">
              <p:sp>
                <p:nvSpPr>
                  <p:cNvPr id="31" name="TextBox 30">
                    <a:extLst>
                      <a:ext uri="{FF2B5EF4-FFF2-40B4-BE49-F238E27FC236}">
                        <a16:creationId xmlns:a16="http://schemas.microsoft.com/office/drawing/2014/main" id="{F02259E3-6045-A37D-E53A-2636F881A6DD}"/>
                      </a:ext>
                    </a:extLst>
                  </p:cNvPr>
                  <p:cNvSpPr txBox="1">
                    <a:spLocks noRot="1" noChangeAspect="1" noMove="1" noResize="1" noEditPoints="1" noAdjustHandles="1" noChangeArrowheads="1" noChangeShapeType="1" noTextEdit="1"/>
                  </p:cNvSpPr>
                  <p:nvPr/>
                </p:nvSpPr>
                <p:spPr>
                  <a:xfrm>
                    <a:off x="22482388" y="6444359"/>
                    <a:ext cx="881743" cy="461665"/>
                  </a:xfrm>
                  <a:prstGeom prst="rect">
                    <a:avLst/>
                  </a:prstGeom>
                  <a:blipFill>
                    <a:blip r:embed="rId7"/>
                    <a:stretch>
                      <a:fillRect b="-10811"/>
                    </a:stretch>
                  </a:blipFill>
                </p:spPr>
                <p:txBody>
                  <a:bodyPr/>
                  <a:lstStyle/>
                  <a:p>
                    <a:r>
                      <a:rPr lang="en-US">
                        <a:noFill/>
                      </a:rPr>
                      <a:t> </a:t>
                    </a:r>
                  </a:p>
                </p:txBody>
              </p:sp>
            </mc:Fallback>
          </mc:AlternateContent>
        </p:grpSp>
        <p:sp>
          <p:nvSpPr>
            <p:cNvPr id="32" name="Arc 31">
              <a:extLst>
                <a:ext uri="{FF2B5EF4-FFF2-40B4-BE49-F238E27FC236}">
                  <a16:creationId xmlns:a16="http://schemas.microsoft.com/office/drawing/2014/main" id="{4663B56B-D57E-A4F5-DDBD-386454E81D5D}"/>
                </a:ext>
              </a:extLst>
            </p:cNvPr>
            <p:cNvSpPr/>
            <p:nvPr/>
          </p:nvSpPr>
          <p:spPr>
            <a:xfrm rot="19652968">
              <a:off x="21406943" y="9238037"/>
              <a:ext cx="2317113" cy="2025730"/>
            </a:xfrm>
            <a:prstGeom prst="arc">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81442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20" name="Group 19">
            <a:extLst>
              <a:ext uri="{FF2B5EF4-FFF2-40B4-BE49-F238E27FC236}">
                <a16:creationId xmlns:a16="http://schemas.microsoft.com/office/drawing/2014/main" id="{5785202D-04DA-4E28-EF7B-528D3A297BAF}"/>
              </a:ext>
            </a:extLst>
          </p:cNvPr>
          <p:cNvGrpSpPr/>
          <p:nvPr/>
        </p:nvGrpSpPr>
        <p:grpSpPr>
          <a:xfrm>
            <a:off x="1460740" y="4634853"/>
            <a:ext cx="21671646" cy="1945469"/>
            <a:chOff x="1356177" y="11249141"/>
            <a:chExt cx="21671646" cy="1945469"/>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22F83EF-9FC9-9D44-8203-C67601C29E75}"/>
                    </a:ext>
                  </a:extLst>
                </p:cNvPr>
                <p:cNvSpPr txBox="1"/>
                <p:nvPr/>
              </p:nvSpPr>
              <p:spPr>
                <a:xfrm>
                  <a:off x="1356177" y="11249141"/>
                  <a:ext cx="11865553" cy="1945469"/>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f>
                          <m:fPr>
                            <m:ctrlPr>
                              <a:rPr lang="en-US" sz="600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1</m:t>
                            </m:r>
                          </m:num>
                          <m:den>
                            <m:sSup>
                              <m:sSupPr>
                                <m:ctrlPr>
                                  <a:rPr lang="en-US" sz="6000" i="1">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𝑐</m:t>
                                </m:r>
                              </m:e>
                              <m:sup>
                                <m:r>
                                  <a:rPr lang="en-US" sz="6000" i="1">
                                    <a:solidFill>
                                      <a:schemeClr val="bg1">
                                        <a:lumMod val="95000"/>
                                      </a:schemeClr>
                                    </a:solidFill>
                                    <a:latin typeface="Cambria Math" panose="02040503050406030204" pitchFamily="18" charset="0"/>
                                  </a:rPr>
                                  <m:t>2</m:t>
                                </m:r>
                              </m:sup>
                            </m:sSup>
                          </m:den>
                        </m:f>
                        <m:r>
                          <a:rPr lang="en-US" sz="6000" i="1">
                            <a:solidFill>
                              <a:schemeClr val="bg1">
                                <a:lumMod val="95000"/>
                              </a:schemeClr>
                            </a:solidFill>
                            <a:latin typeface="Cambria Math" panose="02040503050406030204" pitchFamily="18" charset="0"/>
                          </a:rPr>
                          <m:t> </m:t>
                        </m:r>
                        <m:f>
                          <m:fPr>
                            <m:ctrlPr>
                              <a:rPr lang="en-US" sz="6000" b="0" i="1" smtClean="0">
                                <a:solidFill>
                                  <a:schemeClr val="bg1">
                                    <a:lumMod val="95000"/>
                                  </a:schemeClr>
                                </a:solidFill>
                                <a:latin typeface="Cambria Math" panose="02040503050406030204" pitchFamily="18" charset="0"/>
                              </a:rPr>
                            </m:ctrlPr>
                          </m:fPr>
                          <m:num>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m:t>
                                </m:r>
                              </m:e>
                              <m:sup>
                                <m:r>
                                  <a:rPr lang="en-US" sz="6000" b="0" i="1" smtClean="0">
                                    <a:solidFill>
                                      <a:schemeClr val="bg1">
                                        <a:lumMod val="95000"/>
                                      </a:schemeClr>
                                    </a:solidFill>
                                    <a:latin typeface="Cambria Math" panose="02040503050406030204" pitchFamily="18" charset="0"/>
                                  </a:rPr>
                                  <m:t>2</m:t>
                                </m:r>
                              </m:sup>
                            </m:sSup>
                            <m:r>
                              <a:rPr lang="en-US" sz="6000" b="0" i="1" smtClean="0">
                                <a:solidFill>
                                  <a:schemeClr val="bg1">
                                    <a:lumMod val="95000"/>
                                  </a:schemeClr>
                                </a:solidFill>
                                <a:latin typeface="Cambria Math" panose="02040503050406030204" pitchFamily="18" charset="0"/>
                              </a:rPr>
                              <m:t>𝑢</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m:t>
                            </m:r>
                          </m:num>
                          <m:den>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m:t>
                                </m:r>
                              </m:e>
                              <m:sup>
                                <m:r>
                                  <a:rPr lang="en-US" sz="6000" b="0" i="1" smtClean="0">
                                    <a:solidFill>
                                      <a:schemeClr val="bg1">
                                        <a:lumMod val="95000"/>
                                      </a:schemeClr>
                                    </a:solidFill>
                                    <a:latin typeface="Cambria Math" panose="02040503050406030204" pitchFamily="18" charset="0"/>
                                  </a:rPr>
                                  <m:t>2</m:t>
                                </m:r>
                              </m:sup>
                            </m:sSup>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f>
                          <m:fPr>
                            <m:ctrlPr>
                              <a:rPr lang="en-US" sz="6000" i="1">
                                <a:solidFill>
                                  <a:schemeClr val="bg1">
                                    <a:lumMod val="95000"/>
                                  </a:schemeClr>
                                </a:solidFill>
                                <a:latin typeface="Cambria Math" panose="02040503050406030204" pitchFamily="18" charset="0"/>
                              </a:rPr>
                            </m:ctrlPr>
                          </m:fPr>
                          <m:num>
                            <m:sSup>
                              <m:sSupPr>
                                <m:ctrlPr>
                                  <a:rPr lang="en-US" sz="6000" i="1">
                                    <a:solidFill>
                                      <a:schemeClr val="bg1">
                                        <a:lumMod val="95000"/>
                                      </a:schemeClr>
                                    </a:solidFill>
                                    <a:latin typeface="Cambria Math" panose="02040503050406030204" pitchFamily="18" charset="0"/>
                                  </a:rPr>
                                </m:ctrlPr>
                              </m:sSupPr>
                              <m:e>
                                <m:r>
                                  <a:rPr lang="en-US" sz="6000" i="1">
                                    <a:solidFill>
                                      <a:schemeClr val="bg1">
                                        <a:lumMod val="95000"/>
                                      </a:schemeClr>
                                    </a:solidFill>
                                    <a:latin typeface="Cambria Math" panose="02040503050406030204" pitchFamily="18" charset="0"/>
                                  </a:rPr>
                                  <m:t>𝜕</m:t>
                                </m:r>
                              </m:e>
                              <m:sup>
                                <m:r>
                                  <a:rPr lang="en-US" sz="6000" i="1">
                                    <a:solidFill>
                                      <a:schemeClr val="bg1">
                                        <a:lumMod val="95000"/>
                                      </a:schemeClr>
                                    </a:solidFill>
                                    <a:latin typeface="Cambria Math" panose="02040503050406030204" pitchFamily="18" charset="0"/>
                                  </a:rPr>
                                  <m:t>2</m:t>
                                </m:r>
                              </m:sup>
                            </m:sSup>
                            <m:r>
                              <a:rPr lang="en-US" sz="6000" i="1">
                                <a:solidFill>
                                  <a:schemeClr val="bg1">
                                    <a:lumMod val="95000"/>
                                  </a:schemeClr>
                                </a:solidFill>
                                <a:latin typeface="Cambria Math" panose="02040503050406030204" pitchFamily="18" charset="0"/>
                              </a:rPr>
                              <m:t>𝑢</m:t>
                            </m:r>
                            <m:r>
                              <a:rPr lang="en-US" sz="6000" i="1">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𝑡</m:t>
                            </m:r>
                            <m:r>
                              <a:rPr lang="en-US" sz="6000" i="1">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𝑧</m:t>
                            </m:r>
                            <m:r>
                              <a:rPr lang="en-US" sz="6000" i="1">
                                <a:solidFill>
                                  <a:schemeClr val="bg1">
                                    <a:lumMod val="95000"/>
                                  </a:schemeClr>
                                </a:solidFill>
                                <a:latin typeface="Cambria Math" panose="02040503050406030204" pitchFamily="18" charset="0"/>
                              </a:rPr>
                              <m:t>)</m:t>
                            </m:r>
                          </m:num>
                          <m:den>
                            <m:sSup>
                              <m:sSupPr>
                                <m:ctrlPr>
                                  <a:rPr lang="en-US" sz="6000" i="1">
                                    <a:solidFill>
                                      <a:schemeClr val="bg1">
                                        <a:lumMod val="95000"/>
                                      </a:schemeClr>
                                    </a:solidFill>
                                    <a:latin typeface="Cambria Math" panose="02040503050406030204" pitchFamily="18" charset="0"/>
                                  </a:rPr>
                                </m:ctrlPr>
                              </m:sSupPr>
                              <m:e>
                                <m:r>
                                  <a:rPr lang="en-US" sz="6000" i="1">
                                    <a:solidFill>
                                      <a:schemeClr val="bg1">
                                        <a:lumMod val="95000"/>
                                      </a:schemeClr>
                                    </a:solidFill>
                                    <a:latin typeface="Cambria Math" panose="02040503050406030204" pitchFamily="18" charset="0"/>
                                  </a:rPr>
                                  <m:t>𝜕</m:t>
                                </m:r>
                              </m:e>
                              <m:sup>
                                <m:r>
                                  <a:rPr lang="en-US" sz="6000" i="1">
                                    <a:solidFill>
                                      <a:schemeClr val="bg1">
                                        <a:lumMod val="95000"/>
                                      </a:schemeClr>
                                    </a:solidFill>
                                    <a:latin typeface="Cambria Math" panose="02040503050406030204" pitchFamily="18" charset="0"/>
                                  </a:rPr>
                                  <m:t>2</m:t>
                                </m:r>
                              </m:sup>
                            </m:sSup>
                            <m:r>
                              <a:rPr lang="en-US" sz="6000" b="0" i="1" smtClean="0">
                                <a:solidFill>
                                  <a:schemeClr val="bg1">
                                    <a:lumMod val="95000"/>
                                  </a:schemeClr>
                                </a:solidFill>
                                <a:latin typeface="Cambria Math" panose="02040503050406030204" pitchFamily="18" charset="0"/>
                              </a:rPr>
                              <m:t>𝑧</m:t>
                            </m:r>
                          </m:den>
                        </m:f>
                        <m:r>
                          <a:rPr lang="en-US" sz="6000" b="0" i="0" smtClean="0">
                            <a:solidFill>
                              <a:schemeClr val="bg1">
                                <a:lumMod val="95000"/>
                              </a:schemeClr>
                            </a:solidFill>
                            <a:latin typeface="Cambria Math" panose="02040503050406030204" pitchFamily="18" charset="0"/>
                          </a:rPr>
                          <m:t>=0</m:t>
                        </m:r>
                      </m:oMath>
                    </m:oMathPara>
                  </a14:m>
                  <a:endParaRPr lang="en-US" sz="6000" dirty="0">
                    <a:solidFill>
                      <a:schemeClr val="bg1">
                        <a:lumMod val="95000"/>
                      </a:schemeClr>
                    </a:solidFill>
                  </a:endParaRPr>
                </a:p>
              </p:txBody>
            </p:sp>
          </mc:Choice>
          <mc:Fallback xmlns="">
            <p:sp>
              <p:nvSpPr>
                <p:cNvPr id="18" name="TextBox 17">
                  <a:extLst>
                    <a:ext uri="{FF2B5EF4-FFF2-40B4-BE49-F238E27FC236}">
                      <a16:creationId xmlns:a16="http://schemas.microsoft.com/office/drawing/2014/main" id="{F22F83EF-9FC9-9D44-8203-C67601C29E75}"/>
                    </a:ext>
                  </a:extLst>
                </p:cNvPr>
                <p:cNvSpPr txBox="1">
                  <a:spLocks noRot="1" noChangeAspect="1" noMove="1" noResize="1" noEditPoints="1" noAdjustHandles="1" noChangeArrowheads="1" noChangeShapeType="1" noTextEdit="1"/>
                </p:cNvSpPr>
                <p:nvPr/>
              </p:nvSpPr>
              <p:spPr>
                <a:xfrm>
                  <a:off x="1356177" y="11249141"/>
                  <a:ext cx="11865553" cy="1945469"/>
                </a:xfrm>
                <a:prstGeom prst="rect">
                  <a:avLst/>
                </a:prstGeom>
                <a:blipFill>
                  <a:blip r:embed="rId3"/>
                  <a:stretch>
                    <a:fillRect l="-856" b="-103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B982662-EA09-4892-BE74-E7EB3481D068}"/>
                    </a:ext>
                  </a:extLst>
                </p:cNvPr>
                <p:cNvSpPr txBox="1"/>
                <p:nvPr/>
              </p:nvSpPr>
              <p:spPr>
                <a:xfrm>
                  <a:off x="11781516" y="11809519"/>
                  <a:ext cx="11246307" cy="1015663"/>
                </a:xfrm>
                <a:prstGeom prst="rect">
                  <a:avLst/>
                </a:prstGeom>
                <a:noFill/>
              </p:spPr>
              <p:txBody>
                <a:bodyPr wrap="square">
                  <a:spAutoFit/>
                </a:bodyPr>
                <a:lstStyle/>
                <a:p>
                  <a:r>
                    <a:rPr lang="en-US" sz="6000" dirty="0">
                      <a:solidFill>
                        <a:srgbClr val="FFC000"/>
                      </a:solidFill>
                    </a:rPr>
                    <a:t>PDEs, wave equation </a:t>
                  </a:r>
                  <a14:m>
                    <m:oMath xmlns:m="http://schemas.openxmlformats.org/officeDocument/2006/math">
                      <m:r>
                        <a:rPr lang="en-US" sz="6000" i="1" smtClean="0">
                          <a:solidFill>
                            <a:srgbClr val="FFC000"/>
                          </a:solidFill>
                          <a:latin typeface="Cambria Math" panose="02040503050406030204" pitchFamily="18" charset="0"/>
                        </a:rPr>
                        <m:t>𝑢</m:t>
                      </m:r>
                      <m:r>
                        <a:rPr lang="en-US" sz="6000" i="1" smtClean="0">
                          <a:solidFill>
                            <a:srgbClr val="FFC000"/>
                          </a:solidFill>
                          <a:latin typeface="Cambria Math" panose="02040503050406030204" pitchFamily="18" charset="0"/>
                        </a:rPr>
                        <m:t>(</m:t>
                      </m:r>
                      <m:r>
                        <a:rPr lang="en-US" sz="6000" i="1" smtClean="0">
                          <a:solidFill>
                            <a:srgbClr val="FFC000"/>
                          </a:solidFill>
                          <a:latin typeface="Cambria Math" panose="02040503050406030204" pitchFamily="18" charset="0"/>
                        </a:rPr>
                        <m:t>𝑡</m:t>
                      </m:r>
                      <m:r>
                        <a:rPr lang="en-US" sz="6000" i="1" smtClean="0">
                          <a:solidFill>
                            <a:srgbClr val="FFC000"/>
                          </a:solidFill>
                          <a:latin typeface="Cambria Math" panose="02040503050406030204" pitchFamily="18" charset="0"/>
                        </a:rPr>
                        <m:t>,</m:t>
                      </m:r>
                      <m:r>
                        <a:rPr lang="en-US" sz="6000" i="1" smtClean="0">
                          <a:solidFill>
                            <a:srgbClr val="FFC000"/>
                          </a:solidFill>
                          <a:latin typeface="Cambria Math" panose="02040503050406030204" pitchFamily="18" charset="0"/>
                        </a:rPr>
                        <m:t>𝑥</m:t>
                      </m:r>
                      <m:r>
                        <a:rPr lang="en-US" sz="6000" i="1" smtClean="0">
                          <a:solidFill>
                            <a:srgbClr val="FFC000"/>
                          </a:solidFill>
                          <a:latin typeface="Cambria Math" panose="02040503050406030204" pitchFamily="18" charset="0"/>
                        </a:rPr>
                        <m:t>)</m:t>
                      </m:r>
                    </m:oMath>
                  </a14:m>
                  <a:r>
                    <a:rPr lang="en-US" sz="6000" dirty="0">
                      <a:solidFill>
                        <a:srgbClr val="FFC000"/>
                      </a:solidFill>
                    </a:rPr>
                    <a:t>  </a:t>
                  </a:r>
                </a:p>
              </p:txBody>
            </p:sp>
          </mc:Choice>
          <mc:Fallback xmlns="">
            <p:sp>
              <p:nvSpPr>
                <p:cNvPr id="19" name="TextBox 18">
                  <a:extLst>
                    <a:ext uri="{FF2B5EF4-FFF2-40B4-BE49-F238E27FC236}">
                      <a16:creationId xmlns:a16="http://schemas.microsoft.com/office/drawing/2014/main" id="{9B982662-EA09-4892-BE74-E7EB3481D068}"/>
                    </a:ext>
                  </a:extLst>
                </p:cNvPr>
                <p:cNvSpPr txBox="1">
                  <a:spLocks noRot="1" noChangeAspect="1" noMove="1" noResize="1" noEditPoints="1" noAdjustHandles="1" noChangeArrowheads="1" noChangeShapeType="1" noTextEdit="1"/>
                </p:cNvSpPr>
                <p:nvPr/>
              </p:nvSpPr>
              <p:spPr>
                <a:xfrm>
                  <a:off x="11781516" y="11809519"/>
                  <a:ext cx="11246307" cy="1015663"/>
                </a:xfrm>
                <a:prstGeom prst="rect">
                  <a:avLst/>
                </a:prstGeom>
                <a:blipFill>
                  <a:blip r:embed="rId7"/>
                  <a:stretch>
                    <a:fillRect l="-3269" t="-17284" b="-39506"/>
                  </a:stretch>
                </a:blipFill>
              </p:spPr>
              <p:txBody>
                <a:bodyPr/>
                <a:lstStyle/>
                <a:p>
                  <a:r>
                    <a:rPr lang="en-US">
                      <a:noFill/>
                    </a:rPr>
                    <a:t> </a:t>
                  </a:r>
                </a:p>
              </p:txBody>
            </p:sp>
          </mc:Fallback>
        </mc:AlternateContent>
      </p:grpSp>
      <p:sp>
        <p:nvSpPr>
          <p:cNvPr id="4" name="Google Shape;92;p2">
            <a:extLst>
              <a:ext uri="{FF2B5EF4-FFF2-40B4-BE49-F238E27FC236}">
                <a16:creationId xmlns:a16="http://schemas.microsoft.com/office/drawing/2014/main" id="{8A9B0524-C925-08ED-EAE1-DF028B87DBCF}"/>
              </a:ext>
            </a:extLst>
          </p:cNvPr>
          <p:cNvSpPr txBox="1">
            <a:spLocks/>
          </p:cNvSpPr>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a:t>Different types of ODEs</a:t>
            </a:r>
            <a:endParaRPr lang="en-US" sz="8500" b="1" dirty="0"/>
          </a:p>
        </p:txBody>
      </p:sp>
      <p:sp>
        <p:nvSpPr>
          <p:cNvPr id="2" name="TextBox 1">
            <a:extLst>
              <a:ext uri="{FF2B5EF4-FFF2-40B4-BE49-F238E27FC236}">
                <a16:creationId xmlns:a16="http://schemas.microsoft.com/office/drawing/2014/main" id="{810687A5-A58A-9B00-D154-28DAFA5B70C4}"/>
              </a:ext>
            </a:extLst>
          </p:cNvPr>
          <p:cNvSpPr txBox="1"/>
          <p:nvPr/>
        </p:nvSpPr>
        <p:spPr>
          <a:xfrm>
            <a:off x="12630332" y="12431139"/>
            <a:ext cx="9757799" cy="769441"/>
          </a:xfrm>
          <a:prstGeom prst="rect">
            <a:avLst/>
          </a:prstGeom>
          <a:noFill/>
        </p:spPr>
        <p:txBody>
          <a:bodyPr wrap="none" rtlCol="0">
            <a:spAutoFit/>
          </a:bodyPr>
          <a:lstStyle/>
          <a:p>
            <a:r>
              <a:rPr lang="en-US" sz="4400" dirty="0">
                <a:solidFill>
                  <a:schemeClr val="bg1">
                    <a:lumMod val="95000"/>
                  </a:schemeClr>
                </a:solidFill>
              </a:rPr>
              <a:t>https://</a:t>
            </a:r>
            <a:r>
              <a:rPr lang="en-US" sz="4400" dirty="0" err="1">
                <a:solidFill>
                  <a:schemeClr val="bg1">
                    <a:lumMod val="95000"/>
                  </a:schemeClr>
                </a:solidFill>
              </a:rPr>
              <a:t>elifesciences.org</a:t>
            </a:r>
            <a:r>
              <a:rPr lang="en-US" sz="4400" dirty="0">
                <a:solidFill>
                  <a:schemeClr val="bg1">
                    <a:lumMod val="95000"/>
                  </a:schemeClr>
                </a:solidFill>
              </a:rPr>
              <a:t>/articles/78837</a:t>
            </a:r>
          </a:p>
        </p:txBody>
      </p:sp>
      <p:pic>
        <p:nvPicPr>
          <p:cNvPr id="5122" name="Picture 2" descr="undefined">
            <a:extLst>
              <a:ext uri="{FF2B5EF4-FFF2-40B4-BE49-F238E27FC236}">
                <a16:creationId xmlns:a16="http://schemas.microsoft.com/office/drawing/2014/main" id="{F6FCEB2D-CD87-7B6E-D7DA-3BE7BF42E6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7402" y="7124600"/>
            <a:ext cx="8420100" cy="6324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B58B55-8B20-12A7-3077-FDC833AA1859}"/>
              </a:ext>
            </a:extLst>
          </p:cNvPr>
          <p:cNvSpPr txBox="1"/>
          <p:nvPr/>
        </p:nvSpPr>
        <p:spPr>
          <a:xfrm>
            <a:off x="12411165" y="8341011"/>
            <a:ext cx="10196131" cy="2800767"/>
          </a:xfrm>
          <a:prstGeom prst="rect">
            <a:avLst/>
          </a:prstGeom>
          <a:noFill/>
        </p:spPr>
        <p:txBody>
          <a:bodyPr wrap="square">
            <a:spAutoFit/>
          </a:bodyPr>
          <a:lstStyle/>
          <a:p>
            <a:pPr algn="l"/>
            <a:r>
              <a:rPr lang="en-US" sz="4400" i="0" u="none" strike="noStrike" dirty="0">
                <a:solidFill>
                  <a:schemeClr val="bg1">
                    <a:lumMod val="95000"/>
                  </a:schemeClr>
                </a:solidFill>
                <a:effectLst/>
                <a:latin typeface="Arial" panose="020B0604020202020204" pitchFamily="34" charset="0"/>
                <a:cs typeface="Arial" panose="020B0604020202020204" pitchFamily="34" charset="0"/>
              </a:rPr>
              <a:t>Live-cell imaging in human colonic monolayers reveals </a:t>
            </a:r>
            <a:r>
              <a:rPr lang="en-US" sz="4400" b="1" i="0" u="none" strike="noStrike" dirty="0">
                <a:solidFill>
                  <a:schemeClr val="bg1">
                    <a:lumMod val="95000"/>
                  </a:schemeClr>
                </a:solidFill>
                <a:effectLst/>
                <a:latin typeface="Arial" panose="020B0604020202020204" pitchFamily="34" charset="0"/>
                <a:cs typeface="Arial" panose="020B0604020202020204" pitchFamily="34" charset="0"/>
              </a:rPr>
              <a:t>ERK waves </a:t>
            </a:r>
            <a:r>
              <a:rPr lang="en-US" sz="4400" i="0" u="none" strike="noStrike" dirty="0">
                <a:solidFill>
                  <a:schemeClr val="bg1">
                    <a:lumMod val="95000"/>
                  </a:schemeClr>
                </a:solidFill>
                <a:effectLst/>
                <a:latin typeface="Arial" panose="020B0604020202020204" pitchFamily="34" charset="0"/>
                <a:cs typeface="Arial" panose="020B0604020202020204" pitchFamily="34" charset="0"/>
              </a:rPr>
              <a:t>limit the stem cell compartment to maintain epithelial homeostasis</a:t>
            </a:r>
          </a:p>
        </p:txBody>
      </p:sp>
    </p:spTree>
    <p:extLst>
      <p:ext uri="{BB962C8B-B14F-4D97-AF65-F5344CB8AC3E}">
        <p14:creationId xmlns:p14="http://schemas.microsoft.com/office/powerpoint/2010/main" val="6480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462633" y="3511453"/>
                <a:ext cx="9534853" cy="5657574"/>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m:t>
                          </m:r>
                          <m:r>
                            <a:rPr lang="en-US" sz="6000" b="0" i="1" smtClean="0">
                              <a:solidFill>
                                <a:schemeClr val="accent1">
                                  <a:lumMod val="60000"/>
                                  <a:lumOff val="40000"/>
                                </a:schemeClr>
                              </a:solidFill>
                              <a:latin typeface="Cambria Math" panose="02040503050406030204" pitchFamily="18" charset="0"/>
                            </a:rPr>
                            <m:t>𝑥</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sSub>
                        <m:sSubPr>
                          <m:ctrlPr>
                            <a:rPr lang="en-US" sz="6000" i="1">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1</m:t>
                          </m:r>
                        </m:sub>
                      </m:sSub>
                      <m:r>
                        <a:rPr lang="en-US" sz="6000" i="1">
                          <a:solidFill>
                            <a:schemeClr val="bg1">
                              <a:lumMod val="95000"/>
                            </a:schemeClr>
                          </a:solidFill>
                          <a:latin typeface="Cambria Math" panose="02040503050406030204" pitchFamily="18" charset="0"/>
                        </a:rPr>
                        <m:t>∗</m:t>
                      </m:r>
                      <m:r>
                        <a:rPr lang="en-US" sz="6000" i="1">
                          <a:solidFill>
                            <a:schemeClr val="accent1">
                              <a:lumMod val="60000"/>
                              <a:lumOff val="40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2</m:t>
                          </m:r>
                        </m:sub>
                      </m:sSub>
                      <m:r>
                        <a:rPr lang="en-US" sz="6000" b="0" i="1" smtClean="0">
                          <a:solidFill>
                            <a:schemeClr val="bg1">
                              <a:lumMod val="95000"/>
                            </a:schemeClr>
                          </a:solidFill>
                          <a:latin typeface="Cambria Math" panose="02040503050406030204" pitchFamily="18" charset="0"/>
                        </a:rPr>
                        <m:t>∗</m:t>
                      </m:r>
                      <m:r>
                        <a:rPr lang="en-US" sz="6000" b="0" i="1" smtClean="0">
                          <a:solidFill>
                            <a:schemeClr val="accent6"/>
                          </a:solidFill>
                          <a:latin typeface="Cambria Math" panose="02040503050406030204" pitchFamily="18" charset="0"/>
                        </a:rPr>
                        <m:t>𝑧</m:t>
                      </m:r>
                      <m:r>
                        <a:rPr lang="en-US" sz="60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𝑠</m:t>
                      </m:r>
                      <m:d>
                        <m:dPr>
                          <m:ctrlPr>
                            <a:rPr lang="en-US" sz="5400" i="1">
                              <a:solidFill>
                                <a:schemeClr val="bg1">
                                  <a:lumMod val="95000"/>
                                </a:schemeClr>
                              </a:solidFill>
                              <a:latin typeface="Cambria Math" panose="02040503050406030204" pitchFamily="18" charset="0"/>
                            </a:rPr>
                          </m:ctrlPr>
                        </m:dPr>
                        <m:e>
                          <m:r>
                            <a:rPr lang="en-US" sz="5400" i="1">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5400" b="0" i="1" smtClean="0">
                              <a:solidFill>
                                <a:schemeClr val="bg1">
                                  <a:lumMod val="95000"/>
                                </a:schemeClr>
                              </a:solidFill>
                              <a:latin typeface="Cambria Math" panose="02040503050406030204" pitchFamily="18" charset="0"/>
                            </a:rPr>
                          </m:ctrlPr>
                        </m:fPr>
                        <m:num>
                          <m:r>
                            <m:rPr>
                              <m:nor/>
                            </m:rPr>
                            <a:rPr lang="en-US" sz="5400" b="0" i="1" smtClean="0">
                              <a:solidFill>
                                <a:schemeClr val="bg1">
                                  <a:lumMod val="95000"/>
                                </a:schemeClr>
                              </a:solidFill>
                              <a:latin typeface="Cambria Math" panose="02040503050406030204" pitchFamily="18" charset="0"/>
                            </a:rPr>
                            <m:t>d</m:t>
                          </m:r>
                          <m:r>
                            <a:rPr lang="en-US" sz="5400" b="0" i="1" smtClean="0">
                              <a:solidFill>
                                <a:schemeClr val="accent5"/>
                              </a:solidFill>
                              <a:latin typeface="Cambria Math" panose="02040503050406030204" pitchFamily="18" charset="0"/>
                            </a:rPr>
                            <m:t>𝑦</m:t>
                          </m:r>
                        </m:num>
                        <m:den>
                          <m:r>
                            <a:rPr lang="en-US" sz="5400" b="0" i="1" smtClean="0">
                              <a:solidFill>
                                <a:schemeClr val="bg1">
                                  <a:lumMod val="95000"/>
                                </a:schemeClr>
                              </a:solidFill>
                              <a:latin typeface="Cambria Math" panose="02040503050406030204" pitchFamily="18" charset="0"/>
                            </a:rPr>
                            <m:t>𝑑</m:t>
                          </m:r>
                          <m:r>
                            <a:rPr lang="en-US" sz="5400" i="1">
                              <a:solidFill>
                                <a:schemeClr val="bg1">
                                  <a:lumMod val="95000"/>
                                </a:schemeClr>
                              </a:solidFill>
                              <a:latin typeface="Cambria Math" panose="02040503050406030204" pitchFamily="18" charset="0"/>
                            </a:rPr>
                            <m:t>𝑡</m:t>
                          </m:r>
                        </m:den>
                      </m:f>
                      <m:r>
                        <a:rPr lang="en-US" sz="5400" b="0" i="1" smtClean="0">
                          <a:solidFill>
                            <a:schemeClr val="bg1">
                              <a:lumMod val="95000"/>
                            </a:schemeClr>
                          </a:solidFill>
                          <a:latin typeface="Cambria Math" panose="02040503050406030204" pitchFamily="18" charset="0"/>
                        </a:rPr>
                        <m:t>=</m:t>
                      </m:r>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3</m:t>
                          </m:r>
                        </m:sub>
                      </m:sSub>
                      <m:r>
                        <a:rPr lang="en-US" sz="5400" b="0" i="1" smtClean="0">
                          <a:solidFill>
                            <a:schemeClr val="bg1">
                              <a:lumMod val="95000"/>
                            </a:schemeClr>
                          </a:solidFill>
                          <a:latin typeface="Cambria Math" panose="02040503050406030204" pitchFamily="18" charset="0"/>
                        </a:rPr>
                        <m:t>∗</m:t>
                      </m:r>
                      <m:r>
                        <a:rPr lang="en-US" sz="5400" b="0" i="1" smtClean="0">
                          <a:solidFill>
                            <a:schemeClr val="accent1">
                              <a:lumMod val="60000"/>
                              <a:lumOff val="40000"/>
                            </a:schemeClr>
                          </a:solidFill>
                          <a:latin typeface="Cambria Math" panose="02040503050406030204" pitchFamily="18" charset="0"/>
                        </a:rPr>
                        <m:t>𝑥</m:t>
                      </m:r>
                      <m:r>
                        <a:rPr lang="en-US" sz="5400" i="1">
                          <a:solidFill>
                            <a:schemeClr val="bg1">
                              <a:lumMod val="95000"/>
                            </a:schemeClr>
                          </a:solidFill>
                          <a:latin typeface="Cambria Math" panose="02040503050406030204" pitchFamily="18" charset="0"/>
                        </a:rPr>
                        <m:t>+</m:t>
                      </m:r>
                      <m:sSub>
                        <m:sSubPr>
                          <m:ctrlPr>
                            <a:rPr lang="en-US" sz="5400" i="1">
                              <a:solidFill>
                                <a:schemeClr val="bg1">
                                  <a:lumMod val="95000"/>
                                </a:schemeClr>
                              </a:solidFill>
                              <a:latin typeface="Cambria Math" panose="02040503050406030204" pitchFamily="18" charset="0"/>
                            </a:rPr>
                          </m:ctrlPr>
                        </m:sSubPr>
                        <m:e>
                          <m:r>
                            <a:rPr lang="en-US" sz="5400" i="1">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4</m:t>
                          </m:r>
                        </m:sub>
                      </m:sSub>
                      <m:r>
                        <a:rPr lang="en-US" sz="5400" i="1">
                          <a:solidFill>
                            <a:schemeClr val="bg1">
                              <a:lumMod val="95000"/>
                            </a:schemeClr>
                          </a:solidFill>
                          <a:latin typeface="Cambria Math" panose="02040503050406030204" pitchFamily="18" charset="0"/>
                        </a:rPr>
                        <m:t>∗</m:t>
                      </m:r>
                      <m:r>
                        <a:rPr lang="en-US" sz="5400" i="1">
                          <a:solidFill>
                            <a:schemeClr val="accent5"/>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m:t>
                      </m:r>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5</m:t>
                          </m:r>
                        </m:sub>
                      </m:sSub>
                      <m:r>
                        <a:rPr lang="en-US" sz="5400" b="0" i="1" smtClean="0">
                          <a:solidFill>
                            <a:schemeClr val="bg1">
                              <a:lumMod val="95000"/>
                            </a:schemeClr>
                          </a:solidFill>
                          <a:latin typeface="Cambria Math" panose="02040503050406030204" pitchFamily="18" charset="0"/>
                        </a:rPr>
                        <m:t>∗</m:t>
                      </m:r>
                      <m:r>
                        <a:rPr lang="en-US" sz="5400" b="0" i="1" smtClean="0">
                          <a:solidFill>
                            <a:schemeClr val="accent6"/>
                          </a:solidFill>
                          <a:latin typeface="Cambria Math" panose="02040503050406030204" pitchFamily="18" charset="0"/>
                        </a:rPr>
                        <m:t>𝑧</m:t>
                      </m:r>
                    </m:oMath>
                  </m:oMathPara>
                </a14:m>
                <a:endParaRPr lang="en-US" sz="48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4800" b="0" i="1" smtClean="0">
                              <a:solidFill>
                                <a:schemeClr val="bg1">
                                  <a:lumMod val="95000"/>
                                </a:schemeClr>
                              </a:solidFill>
                              <a:latin typeface="Cambria Math" panose="02040503050406030204" pitchFamily="18" charset="0"/>
                            </a:rPr>
                          </m:ctrlPr>
                        </m:fPr>
                        <m:num>
                          <m:r>
                            <m:rPr>
                              <m:nor/>
                            </m:rPr>
                            <a:rPr lang="en-US" sz="4800" b="0" i="1" smtClean="0">
                              <a:solidFill>
                                <a:schemeClr val="bg1">
                                  <a:lumMod val="95000"/>
                                </a:schemeClr>
                              </a:solidFill>
                              <a:latin typeface="Cambria Math" panose="02040503050406030204" pitchFamily="18" charset="0"/>
                            </a:rPr>
                            <m:t>d</m:t>
                          </m:r>
                          <m:r>
                            <a:rPr lang="en-US" sz="4800" b="0" i="1" smtClean="0">
                              <a:solidFill>
                                <a:schemeClr val="accent6"/>
                              </a:solidFill>
                              <a:latin typeface="Cambria Math" panose="02040503050406030204" pitchFamily="18" charset="0"/>
                            </a:rPr>
                            <m:t>𝑧</m:t>
                          </m:r>
                        </m:num>
                        <m:den>
                          <m:r>
                            <a:rPr lang="en-US" sz="4800" b="0" i="1" smtClean="0">
                              <a:solidFill>
                                <a:schemeClr val="bg1">
                                  <a:lumMod val="95000"/>
                                </a:schemeClr>
                              </a:solidFill>
                              <a:latin typeface="Cambria Math" panose="02040503050406030204" pitchFamily="18" charset="0"/>
                            </a:rPr>
                            <m:t>𝑑</m:t>
                          </m:r>
                          <m:r>
                            <a:rPr lang="en-US" sz="4800" i="1">
                              <a:solidFill>
                                <a:schemeClr val="bg1">
                                  <a:lumMod val="95000"/>
                                </a:schemeClr>
                              </a:solidFill>
                              <a:latin typeface="Cambria Math" panose="02040503050406030204" pitchFamily="18" charset="0"/>
                            </a:rPr>
                            <m:t>𝑡</m:t>
                          </m:r>
                        </m:den>
                      </m:f>
                      <m:r>
                        <a:rPr lang="en-US" sz="4800" b="0" i="1" smtClean="0">
                          <a:solidFill>
                            <a:schemeClr val="bg1">
                              <a:lumMod val="95000"/>
                            </a:schemeClr>
                          </a:solidFill>
                          <a:latin typeface="Cambria Math" panose="02040503050406030204" pitchFamily="18" charset="0"/>
                        </a:rPr>
                        <m:t>=</m:t>
                      </m:r>
                      <m:sSub>
                        <m:sSubPr>
                          <m:ctrlPr>
                            <a:rPr lang="en-US" sz="4800" b="0" i="1" smtClean="0">
                              <a:solidFill>
                                <a:schemeClr val="bg1">
                                  <a:lumMod val="95000"/>
                                </a:schemeClr>
                              </a:solidFill>
                              <a:latin typeface="Cambria Math" panose="02040503050406030204" pitchFamily="18" charset="0"/>
                            </a:rPr>
                          </m:ctrlPr>
                        </m:sSubPr>
                        <m:e>
                          <m:r>
                            <a:rPr lang="en-US" sz="4800" b="0" i="1" smtClean="0">
                              <a:solidFill>
                                <a:schemeClr val="bg1">
                                  <a:lumMod val="95000"/>
                                </a:schemeClr>
                              </a:solidFill>
                              <a:latin typeface="Cambria Math" panose="02040503050406030204" pitchFamily="18" charset="0"/>
                            </a:rPr>
                            <m:t>−</m:t>
                          </m:r>
                          <m:r>
                            <a:rPr lang="en-US" sz="4800" b="0" i="1" smtClean="0">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6</m:t>
                          </m:r>
                        </m:sub>
                      </m:sSub>
                      <m:r>
                        <a:rPr lang="en-US" sz="4800" b="0" i="1" smtClean="0">
                          <a:solidFill>
                            <a:schemeClr val="bg1">
                              <a:lumMod val="95000"/>
                            </a:schemeClr>
                          </a:solidFill>
                          <a:latin typeface="Cambria Math" panose="02040503050406030204" pitchFamily="18" charset="0"/>
                        </a:rPr>
                        <m:t>∗</m:t>
                      </m:r>
                      <m:r>
                        <a:rPr lang="en-US" sz="4800" b="0" i="1" smtClean="0">
                          <a:solidFill>
                            <a:schemeClr val="accent1">
                              <a:lumMod val="60000"/>
                              <a:lumOff val="40000"/>
                            </a:schemeClr>
                          </a:solidFill>
                          <a:latin typeface="Cambria Math" panose="02040503050406030204" pitchFamily="18" charset="0"/>
                        </a:rPr>
                        <m:t>𝑥</m:t>
                      </m:r>
                      <m:r>
                        <a:rPr lang="en-US" sz="4800" b="0" i="1" smtClean="0">
                          <a:solidFill>
                            <a:schemeClr val="bg1">
                              <a:lumMod val="95000"/>
                            </a:schemeClr>
                          </a:solidFill>
                          <a:latin typeface="Cambria Math" panose="02040503050406030204" pitchFamily="18" charset="0"/>
                        </a:rPr>
                        <m:t>+</m:t>
                      </m:r>
                      <m:sSub>
                        <m:sSubPr>
                          <m:ctrlPr>
                            <a:rPr lang="en-US" sz="4800" b="0" i="1" smtClean="0">
                              <a:solidFill>
                                <a:schemeClr val="bg1">
                                  <a:lumMod val="95000"/>
                                </a:schemeClr>
                              </a:solidFill>
                              <a:latin typeface="Cambria Math" panose="02040503050406030204" pitchFamily="18" charset="0"/>
                            </a:rPr>
                          </m:ctrlPr>
                        </m:sSubPr>
                        <m:e>
                          <m:r>
                            <a:rPr lang="en-US" sz="4800" b="0" i="1" smtClean="0">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7</m:t>
                          </m:r>
                        </m:sub>
                      </m:sSub>
                      <m:r>
                        <a:rPr lang="en-US" sz="4800" b="0" i="1" smtClean="0">
                          <a:solidFill>
                            <a:schemeClr val="bg1">
                              <a:lumMod val="95000"/>
                            </a:schemeClr>
                          </a:solidFill>
                          <a:latin typeface="Cambria Math" panose="02040503050406030204" pitchFamily="18" charset="0"/>
                        </a:rPr>
                        <m:t>∗</m:t>
                      </m:r>
                      <m:r>
                        <a:rPr lang="en-US" sz="4800" b="0" i="1" smtClean="0">
                          <a:solidFill>
                            <a:schemeClr val="accent5"/>
                          </a:solidFill>
                          <a:latin typeface="Cambria Math" panose="02040503050406030204" pitchFamily="18" charset="0"/>
                        </a:rPr>
                        <m:t>𝑦</m:t>
                      </m:r>
                      <m:r>
                        <a:rPr lang="en-US" sz="4800" i="1">
                          <a:solidFill>
                            <a:schemeClr val="bg1">
                              <a:lumMod val="95000"/>
                            </a:schemeClr>
                          </a:solidFill>
                          <a:latin typeface="Cambria Math" panose="02040503050406030204" pitchFamily="18" charset="0"/>
                        </a:rPr>
                        <m:t>−</m:t>
                      </m:r>
                      <m:sSub>
                        <m:sSubPr>
                          <m:ctrlPr>
                            <a:rPr lang="en-US" sz="4800" i="1">
                              <a:solidFill>
                                <a:schemeClr val="bg1">
                                  <a:lumMod val="95000"/>
                                </a:schemeClr>
                              </a:solidFill>
                              <a:latin typeface="Cambria Math" panose="02040503050406030204" pitchFamily="18" charset="0"/>
                            </a:rPr>
                          </m:ctrlPr>
                        </m:sSubPr>
                        <m:e>
                          <m:r>
                            <a:rPr lang="en-US" sz="4800" i="1">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8</m:t>
                          </m:r>
                        </m:sub>
                      </m:sSub>
                      <m:r>
                        <a:rPr lang="en-US" sz="4800" i="1">
                          <a:solidFill>
                            <a:schemeClr val="bg1">
                              <a:lumMod val="95000"/>
                            </a:schemeClr>
                          </a:solidFill>
                          <a:latin typeface="Cambria Math" panose="02040503050406030204" pitchFamily="18" charset="0"/>
                        </a:rPr>
                        <m:t>∗</m:t>
                      </m:r>
                      <m:r>
                        <a:rPr lang="en-US" sz="4800" i="1">
                          <a:solidFill>
                            <a:schemeClr val="accent6"/>
                          </a:solidFill>
                          <a:latin typeface="Cambria Math" panose="02040503050406030204" pitchFamily="18" charset="0"/>
                        </a:rPr>
                        <m:t>𝑧</m:t>
                      </m:r>
                    </m:oMath>
                  </m:oMathPara>
                </a14:m>
                <a:endParaRPr lang="en-US" sz="4800" i="1" dirty="0">
                  <a:solidFill>
                    <a:schemeClr val="bg1">
                      <a:lumMod val="95000"/>
                    </a:schemeClr>
                  </a:solidFill>
                </a:endParaRPr>
              </a:p>
              <a:p>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462633" y="3511453"/>
                <a:ext cx="9534853" cy="5657574"/>
              </a:xfrm>
              <a:prstGeom prst="rect">
                <a:avLst/>
              </a:prstGeom>
              <a:blipFill>
                <a:blip r:embed="rId3"/>
                <a:stretch>
                  <a:fillRect l="-186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577B0F-1736-0E13-1C2B-7ADA63B8818F}"/>
                  </a:ext>
                </a:extLst>
              </p:cNvPr>
              <p:cNvSpPr txBox="1"/>
              <p:nvPr/>
            </p:nvSpPr>
            <p:spPr>
              <a:xfrm>
                <a:off x="11340372" y="3869312"/>
                <a:ext cx="12384601" cy="1015663"/>
              </a:xfrm>
              <a:prstGeom prst="rect">
                <a:avLst/>
              </a:prstGeom>
              <a:noFill/>
            </p:spPr>
            <p:txBody>
              <a:bodyPr wrap="square">
                <a:spAutoFit/>
              </a:bodyPr>
              <a:lstStyle/>
              <a:p>
                <a:r>
                  <a:rPr lang="en-US" sz="6000" dirty="0">
                    <a:solidFill>
                      <a:srgbClr val="FFC000"/>
                    </a:solidFill>
                  </a:rPr>
                  <a:t>System of ODEs,</a:t>
                </a:r>
                <a14:m>
                  <m:oMath xmlns:m="http://schemas.openxmlformats.org/officeDocument/2006/math">
                    <m:r>
                      <a:rPr lang="en-US" sz="6000" b="0" i="0" dirty="0" smtClean="0">
                        <a:solidFill>
                          <a:srgbClr val="FFC000"/>
                        </a:solidFill>
                        <a:latin typeface="Cambria Math" panose="02040503050406030204" pitchFamily="18" charset="0"/>
                      </a:rPr>
                      <m:t>    </m:t>
                    </m:r>
                    <m:r>
                      <a:rPr lang="en-US" sz="6000" i="1" dirty="0" smtClean="0">
                        <a:solidFill>
                          <a:srgbClr val="FFC000"/>
                        </a:solidFill>
                        <a:latin typeface="Cambria Math" panose="02040503050406030204" pitchFamily="18" charset="0"/>
                      </a:rPr>
                      <m:t>{</m:t>
                    </m:r>
                    <m:r>
                      <a:rPr lang="en-US" sz="6000" i="1" dirty="0" smtClean="0">
                        <a:solidFill>
                          <a:schemeClr val="accent2">
                            <a:lumMod val="60000"/>
                            <a:lumOff val="40000"/>
                          </a:schemeClr>
                        </a:solidFill>
                        <a:latin typeface="Cambria Math" panose="02040503050406030204" pitchFamily="18" charset="0"/>
                      </a:rPr>
                      <m:t>𝑥</m:t>
                    </m:r>
                    <m:r>
                      <a:rPr lang="en-US" sz="6000" i="1" dirty="0" smtClean="0">
                        <a:solidFill>
                          <a:schemeClr val="accent2">
                            <a:lumMod val="60000"/>
                            <a:lumOff val="40000"/>
                          </a:schemeClr>
                        </a:solidFill>
                        <a:latin typeface="Cambria Math" panose="02040503050406030204" pitchFamily="18" charset="0"/>
                      </a:rPr>
                      <m:t>(</m:t>
                    </m:r>
                    <m:r>
                      <a:rPr lang="en-US" sz="6000" i="1" dirty="0" smtClean="0">
                        <a:solidFill>
                          <a:schemeClr val="accent2">
                            <a:lumMod val="60000"/>
                            <a:lumOff val="40000"/>
                          </a:schemeClr>
                        </a:solidFill>
                        <a:latin typeface="Cambria Math" panose="02040503050406030204" pitchFamily="18" charset="0"/>
                      </a:rPr>
                      <m:t>𝑡</m:t>
                    </m:r>
                    <m:r>
                      <a:rPr lang="en-US" sz="6000" i="1" dirty="0" smtClean="0">
                        <a:solidFill>
                          <a:schemeClr val="accent2">
                            <a:lumMod val="60000"/>
                            <a:lumOff val="40000"/>
                          </a:schemeClr>
                        </a:solidFill>
                        <a:latin typeface="Cambria Math" panose="02040503050406030204" pitchFamily="18" charset="0"/>
                      </a:rPr>
                      <m:t>), </m:t>
                    </m:r>
                    <m:r>
                      <a:rPr lang="en-US" sz="6000" i="1" dirty="0" smtClean="0">
                        <a:solidFill>
                          <a:schemeClr val="accent5"/>
                        </a:solidFill>
                        <a:latin typeface="Cambria Math" panose="02040503050406030204" pitchFamily="18" charset="0"/>
                      </a:rPr>
                      <m:t>𝑦</m:t>
                    </m:r>
                    <m:r>
                      <a:rPr lang="en-US" sz="6000" i="1" dirty="0" smtClean="0">
                        <a:solidFill>
                          <a:schemeClr val="accent5"/>
                        </a:solidFill>
                        <a:latin typeface="Cambria Math" panose="02040503050406030204" pitchFamily="18" charset="0"/>
                      </a:rPr>
                      <m:t>(</m:t>
                    </m:r>
                    <m:r>
                      <a:rPr lang="en-US" sz="6000" i="1" dirty="0" smtClean="0">
                        <a:solidFill>
                          <a:schemeClr val="accent5"/>
                        </a:solidFill>
                        <a:latin typeface="Cambria Math" panose="02040503050406030204" pitchFamily="18" charset="0"/>
                      </a:rPr>
                      <m:t>𝑡</m:t>
                    </m:r>
                    <m:r>
                      <a:rPr lang="en-US" sz="6000" i="1" dirty="0" smtClean="0">
                        <a:solidFill>
                          <a:schemeClr val="accent5"/>
                        </a:solidFill>
                        <a:latin typeface="Cambria Math" panose="02040503050406030204" pitchFamily="18" charset="0"/>
                      </a:rPr>
                      <m:t>), </m:t>
                    </m:r>
                    <m:r>
                      <a:rPr lang="en-US" sz="6000" i="1" dirty="0" smtClean="0">
                        <a:solidFill>
                          <a:schemeClr val="accent6"/>
                        </a:solidFill>
                        <a:latin typeface="Cambria Math" panose="02040503050406030204" pitchFamily="18" charset="0"/>
                      </a:rPr>
                      <m:t>𝑧</m:t>
                    </m:r>
                    <m:d>
                      <m:dPr>
                        <m:ctrlPr>
                          <a:rPr lang="en-US" sz="6000" i="1" dirty="0" smtClean="0">
                            <a:solidFill>
                              <a:schemeClr val="accent6"/>
                            </a:solidFill>
                            <a:latin typeface="Cambria Math" panose="02040503050406030204" pitchFamily="18" charset="0"/>
                          </a:rPr>
                        </m:ctrlPr>
                      </m:dPr>
                      <m:e>
                        <m:r>
                          <a:rPr lang="en-US" sz="6000" i="1" dirty="0" smtClean="0">
                            <a:solidFill>
                              <a:schemeClr val="accent6"/>
                            </a:solidFill>
                            <a:latin typeface="Cambria Math" panose="02040503050406030204" pitchFamily="18" charset="0"/>
                          </a:rPr>
                          <m:t>𝑡</m:t>
                        </m:r>
                      </m:e>
                    </m:d>
                    <m:r>
                      <a:rPr lang="en-US" sz="6000" i="1" dirty="0" smtClean="0">
                        <a:solidFill>
                          <a:srgbClr val="FFC000"/>
                        </a:solidFill>
                        <a:latin typeface="Cambria Math" panose="02040503050406030204" pitchFamily="18" charset="0"/>
                      </a:rPr>
                      <m:t>}</m:t>
                    </m:r>
                  </m:oMath>
                </a14:m>
                <a:endParaRPr lang="en-US" sz="6000" dirty="0"/>
              </a:p>
            </p:txBody>
          </p:sp>
        </mc:Choice>
        <mc:Fallback xmlns="">
          <p:sp>
            <p:nvSpPr>
              <p:cNvPr id="7" name="TextBox 6">
                <a:extLst>
                  <a:ext uri="{FF2B5EF4-FFF2-40B4-BE49-F238E27FC236}">
                    <a16:creationId xmlns:a16="http://schemas.microsoft.com/office/drawing/2014/main" id="{77577B0F-1736-0E13-1C2B-7ADA63B8818F}"/>
                  </a:ext>
                </a:extLst>
              </p:cNvPr>
              <p:cNvSpPr txBox="1">
                <a:spLocks noRot="1" noChangeAspect="1" noMove="1" noResize="1" noEditPoints="1" noAdjustHandles="1" noChangeArrowheads="1" noChangeShapeType="1" noTextEdit="1"/>
              </p:cNvSpPr>
              <p:nvPr/>
            </p:nvSpPr>
            <p:spPr>
              <a:xfrm>
                <a:off x="11340372" y="3869312"/>
                <a:ext cx="12384601" cy="1015663"/>
              </a:xfrm>
              <a:prstGeom prst="rect">
                <a:avLst/>
              </a:prstGeom>
              <a:blipFill>
                <a:blip r:embed="rId4"/>
                <a:stretch>
                  <a:fillRect l="-2866" t="-18519" b="-395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5A7A2B-86B4-701B-1AC5-F64EF5454F3D}"/>
                  </a:ext>
                </a:extLst>
              </p:cNvPr>
              <p:cNvSpPr txBox="1"/>
              <p:nvPr/>
            </p:nvSpPr>
            <p:spPr>
              <a:xfrm>
                <a:off x="9686294" y="5375847"/>
                <a:ext cx="14438764" cy="278326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d>
                        <m:dPr>
                          <m:begChr m:val="["/>
                          <m:endChr m:val="]"/>
                          <m:ctrlPr>
                            <a:rPr lang="en-US" sz="6000" i="1">
                              <a:solidFill>
                                <a:schemeClr val="bg1">
                                  <a:lumMod val="95000"/>
                                </a:schemeClr>
                              </a:solidFill>
                              <a:latin typeface="Cambria Math" panose="02040503050406030204" pitchFamily="18" charset="0"/>
                            </a:rPr>
                          </m:ctrlPr>
                        </m:dPr>
                        <m:e>
                          <m:m>
                            <m:mPr>
                              <m:mcs>
                                <m:mc>
                                  <m:mcPr>
                                    <m:count m:val="1"/>
                                    <m:mcJc m:val="center"/>
                                  </m:mcPr>
                                </m:mc>
                              </m:mcs>
                              <m:ctrlPr>
                                <a:rPr lang="en-US" sz="6000" i="1">
                                  <a:solidFill>
                                    <a:schemeClr val="bg1">
                                      <a:lumMod val="95000"/>
                                    </a:schemeClr>
                                  </a:solidFill>
                                  <a:latin typeface="Cambria Math" panose="02040503050406030204" pitchFamily="18" charset="0"/>
                                </a:rPr>
                              </m:ctrlPr>
                            </m:mPr>
                            <m:mr>
                              <m:e>
                                <m:r>
                                  <m:rPr>
                                    <m:brk m:alnAt="7"/>
                                  </m:rPr>
                                  <a:rPr lang="en-US" sz="6000" i="1" smtClean="0">
                                    <a:solidFill>
                                      <a:schemeClr val="accent1">
                                        <a:lumMod val="60000"/>
                                        <a:lumOff val="40000"/>
                                      </a:schemeClr>
                                    </a:solidFill>
                                    <a:latin typeface="Cambria Math" panose="02040503050406030204" pitchFamily="18" charset="0"/>
                                  </a:rPr>
                                  <m:t>𝑥</m:t>
                                </m:r>
                              </m:e>
                            </m:mr>
                            <m:mr>
                              <m:e>
                                <m:r>
                                  <a:rPr lang="en-US" sz="6000" i="1" smtClean="0">
                                    <a:solidFill>
                                      <a:schemeClr val="accent5"/>
                                    </a:solidFill>
                                    <a:latin typeface="Cambria Math" panose="02040503050406030204" pitchFamily="18" charset="0"/>
                                  </a:rPr>
                                  <m:t>𝑦</m:t>
                                </m:r>
                              </m:e>
                            </m:mr>
                            <m:mr>
                              <m:e>
                                <m:r>
                                  <a:rPr lang="en-US" sz="6000" i="1" smtClean="0">
                                    <a:solidFill>
                                      <a:schemeClr val="accent6"/>
                                    </a:solidFill>
                                    <a:latin typeface="Cambria Math" panose="02040503050406030204" pitchFamily="18" charset="0"/>
                                  </a:rPr>
                                  <m:t>𝑧</m:t>
                                </m:r>
                              </m:e>
                            </m:mr>
                          </m:m>
                          <m:r>
                            <m:rPr>
                              <m:nor/>
                            </m:rPr>
                            <a:rPr lang="en-US" sz="6000" dirty="0">
                              <a:solidFill>
                                <a:schemeClr val="bg1">
                                  <a:lumMod val="95000"/>
                                </a:schemeClr>
                              </a:solidFill>
                            </a:rPr>
                            <m:t> </m:t>
                          </m:r>
                        </m:e>
                      </m:d>
                      <m:r>
                        <a:rPr lang="en-US" sz="6000" b="0" i="1" dirty="0" smtClean="0">
                          <a:solidFill>
                            <a:schemeClr val="bg1">
                              <a:lumMod val="95000"/>
                            </a:schemeClr>
                          </a:solidFill>
                          <a:latin typeface="Cambria Math" panose="02040503050406030204" pitchFamily="18" charset="0"/>
                        </a:rPr>
                        <m:t>=</m:t>
                      </m:r>
                      <m:d>
                        <m:dPr>
                          <m:begChr m:val="["/>
                          <m:endChr m:val="]"/>
                          <m:ctrlPr>
                            <a:rPr lang="en-US" sz="6000" i="1">
                              <a:solidFill>
                                <a:schemeClr val="bg1">
                                  <a:lumMod val="95000"/>
                                </a:schemeClr>
                              </a:solidFill>
                              <a:latin typeface="Cambria Math" panose="02040503050406030204" pitchFamily="18" charset="0"/>
                            </a:rPr>
                          </m:ctrlPr>
                        </m:dPr>
                        <m:e>
                          <m:m>
                            <m:mPr>
                              <m:mcs>
                                <m:mc>
                                  <m:mcPr>
                                    <m:count m:val="1"/>
                                    <m:mcJc m:val="center"/>
                                  </m:mcPr>
                                </m:mc>
                              </m:mcs>
                              <m:ctrlPr>
                                <a:rPr lang="en-US" sz="6000" i="1">
                                  <a:solidFill>
                                    <a:schemeClr val="bg1">
                                      <a:lumMod val="95000"/>
                                    </a:schemeClr>
                                  </a:solidFill>
                                  <a:latin typeface="Cambria Math" panose="02040503050406030204" pitchFamily="18" charset="0"/>
                                </a:rPr>
                              </m:ctrlPr>
                            </m:mPr>
                            <m:mr>
                              <m:e>
                                <m:r>
                                  <m:rPr>
                                    <m:brk m:alnAt="7"/>
                                  </m:rP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m:rPr>
                                        <m:brk m:alnAt="7"/>
                                      </m:rPr>
                                      <a:rPr lang="en-US" sz="6000" b="0" i="1" smtClean="0">
                                        <a:solidFill>
                                          <a:schemeClr val="bg1">
                                            <a:lumMod val="95000"/>
                                          </a:schemeClr>
                                        </a:solidFill>
                                        <a:latin typeface="Cambria Math" panose="02040503050406030204" pitchFamily="18" charset="0"/>
                                      </a:rPr>
                                      <m:t>𝑘</m:t>
                                    </m:r>
                                  </m:e>
                                  <m:sub>
                                    <m:r>
                                      <m:rPr>
                                        <m:brk m:alnAt="7"/>
                                      </m:rPr>
                                      <a:rPr lang="en-US" sz="6000" b="0" i="1" smtClean="0">
                                        <a:solidFill>
                                          <a:schemeClr val="bg1">
                                            <a:lumMod val="95000"/>
                                          </a:schemeClr>
                                        </a:solidFill>
                                        <a:latin typeface="Cambria Math" panose="02040503050406030204" pitchFamily="18" charset="0"/>
                                      </a:rPr>
                                      <m:t>1</m:t>
                                    </m:r>
                                  </m:sub>
                                </m:sSub>
                              </m:e>
                            </m:mr>
                            <m:mr>
                              <m:e>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3</m:t>
                                    </m:r>
                                  </m:sub>
                                </m:sSub>
                              </m:e>
                            </m:mr>
                            <m:mr>
                              <m:e>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6</m:t>
                                    </m:r>
                                  </m:sub>
                                </m:sSub>
                              </m:e>
                            </m:mr>
                          </m:m>
                          <m:r>
                            <a:rPr lang="en-US" sz="6000" b="0" i="1" smtClean="0">
                              <a:solidFill>
                                <a:schemeClr val="bg1">
                                  <a:lumMod val="95000"/>
                                </a:schemeClr>
                              </a:solidFill>
                              <a:latin typeface="Cambria Math" panose="02040503050406030204" pitchFamily="18" charset="0"/>
                            </a:rPr>
                            <m:t> </m:t>
                          </m:r>
                          <m:m>
                            <m:mPr>
                              <m:mcs>
                                <m:mc>
                                  <m:mcPr>
                                    <m:count m:val="1"/>
                                    <m:mcJc m:val="center"/>
                                  </m:mcPr>
                                </m:mc>
                              </m:mcs>
                              <m:ctrlPr>
                                <a:rPr lang="en-US" sz="6000" i="1">
                                  <a:solidFill>
                                    <a:schemeClr val="bg1">
                                      <a:lumMod val="95000"/>
                                    </a:schemeClr>
                                  </a:solidFill>
                                  <a:latin typeface="Cambria Math" panose="02040503050406030204" pitchFamily="18" charset="0"/>
                                </a:rPr>
                              </m:ctrlPr>
                            </m:mPr>
                            <m:mr>
                              <m:e>
                                <m:r>
                                  <m:rPr>
                                    <m:brk m:alnAt="7"/>
                                  </m:rPr>
                                  <a:rPr lang="en-US" sz="6000" b="0" i="1" smtClean="0">
                                    <a:solidFill>
                                      <a:schemeClr val="bg1">
                                        <a:lumMod val="95000"/>
                                      </a:schemeClr>
                                    </a:solidFill>
                                    <a:latin typeface="Cambria Math" panose="02040503050406030204" pitchFamily="18" charset="0"/>
                                  </a:rPr>
                                  <m:t> </m:t>
                                </m:r>
                                <m:r>
                                  <a:rPr lang="en-US" sz="6000" b="0" i="1" smtClean="0">
                                    <a:solidFill>
                                      <a:schemeClr val="bg1">
                                        <a:lumMod val="95000"/>
                                      </a:schemeClr>
                                    </a:solidFill>
                                    <a:latin typeface="Cambria Math" panose="02040503050406030204" pitchFamily="18" charset="0"/>
                                  </a:rPr>
                                  <m:t> 0</m:t>
                                </m:r>
                              </m:e>
                            </m:mr>
                            <m:mr>
                              <m:e>
                                <m:r>
                                  <a:rPr lang="en-US" sz="6000" b="0" i="1" smtClean="0">
                                    <a:solidFill>
                                      <a:schemeClr val="bg1">
                                        <a:lumMod val="95000"/>
                                      </a:schemeClr>
                                    </a:solidFill>
                                    <a:latin typeface="Cambria Math" panose="02040503050406030204" pitchFamily="18" charset="0"/>
                                  </a:rPr>
                                  <m:t>  −</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4</m:t>
                                    </m:r>
                                  </m:sub>
                                </m:sSub>
                              </m:e>
                            </m:mr>
                            <m:mr>
                              <m:e>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   </m:t>
                                    </m:r>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7</m:t>
                                    </m:r>
                                  </m:sub>
                                </m:sSub>
                              </m:e>
                            </m:mr>
                          </m:m>
                          <m:m>
                            <m:mPr>
                              <m:mcs>
                                <m:mc>
                                  <m:mcPr>
                                    <m:count m:val="1"/>
                                    <m:mcJc m:val="center"/>
                                  </m:mcPr>
                                </m:mc>
                              </m:mcs>
                              <m:ctrlPr>
                                <a:rPr lang="en-US" sz="6000" i="1">
                                  <a:solidFill>
                                    <a:schemeClr val="bg1">
                                      <a:lumMod val="95000"/>
                                    </a:schemeClr>
                                  </a:solidFill>
                                  <a:latin typeface="Cambria Math" panose="02040503050406030204" pitchFamily="18" charset="0"/>
                                </a:rPr>
                              </m:ctrlPr>
                            </m:mPr>
                            <m:mr>
                              <m:e>
                                <m:r>
                                  <m:rPr>
                                    <m:brk m:alnAt="7"/>
                                  </m:rPr>
                                  <a:rPr lang="en-US" sz="6000" b="0" i="1" smtClean="0">
                                    <a:solidFill>
                                      <a:schemeClr val="bg1">
                                        <a:lumMod val="95000"/>
                                      </a:schemeClr>
                                    </a:solidFill>
                                    <a:latin typeface="Cambria Math" panose="02040503050406030204" pitchFamily="18" charset="0"/>
                                  </a:rPr>
                                  <m:t> </m:t>
                                </m:r>
                                <m:r>
                                  <a:rPr lang="en-US" sz="6000" b="0" i="1" smtClean="0">
                                    <a:solidFill>
                                      <a:schemeClr val="bg1">
                                        <a:lumMod val="95000"/>
                                      </a:schemeClr>
                                    </a:solidFill>
                                    <a:latin typeface="Cambria Math" panose="02040503050406030204" pitchFamily="18" charset="0"/>
                                  </a:rPr>
                                  <m:t>    −</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2</m:t>
                                    </m:r>
                                  </m:sub>
                                </m:sSub>
                              </m:e>
                            </m:mr>
                            <m:mr>
                              <m:e>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5</m:t>
                                    </m:r>
                                  </m:sub>
                                </m:sSub>
                              </m:e>
                            </m:mr>
                            <m:mr>
                              <m:e>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8</m:t>
                                    </m:r>
                                  </m:sub>
                                </m:sSub>
                              </m:e>
                            </m:mr>
                          </m:m>
                        </m:e>
                      </m:d>
                      <m:r>
                        <a:rPr lang="en-US" sz="6000" b="0" i="1" dirty="0" smtClean="0">
                          <a:solidFill>
                            <a:schemeClr val="bg1">
                              <a:lumMod val="95000"/>
                            </a:schemeClr>
                          </a:solidFill>
                          <a:latin typeface="Cambria Math" panose="02040503050406030204" pitchFamily="18" charset="0"/>
                        </a:rPr>
                        <m:t>∗</m:t>
                      </m:r>
                      <m:d>
                        <m:dPr>
                          <m:begChr m:val="["/>
                          <m:endChr m:val="]"/>
                          <m:ctrlPr>
                            <a:rPr lang="en-US" sz="6000" i="1">
                              <a:solidFill>
                                <a:schemeClr val="bg1">
                                  <a:lumMod val="95000"/>
                                </a:schemeClr>
                              </a:solidFill>
                              <a:latin typeface="Cambria Math" panose="02040503050406030204" pitchFamily="18" charset="0"/>
                            </a:rPr>
                          </m:ctrlPr>
                        </m:dPr>
                        <m:e>
                          <m:m>
                            <m:mPr>
                              <m:mcs>
                                <m:mc>
                                  <m:mcPr>
                                    <m:count m:val="1"/>
                                    <m:mcJc m:val="center"/>
                                  </m:mcPr>
                                </m:mc>
                              </m:mcs>
                              <m:ctrlPr>
                                <a:rPr lang="en-US" sz="6000" i="1">
                                  <a:solidFill>
                                    <a:schemeClr val="bg1">
                                      <a:lumMod val="95000"/>
                                    </a:schemeClr>
                                  </a:solidFill>
                                  <a:latin typeface="Cambria Math" panose="02040503050406030204" pitchFamily="18" charset="0"/>
                                </a:rPr>
                              </m:ctrlPr>
                            </m:mPr>
                            <m:mr>
                              <m:e>
                                <m:r>
                                  <m:rPr>
                                    <m:brk m:alnAt="7"/>
                                  </m:rPr>
                                  <a:rPr lang="en-US" sz="6000" i="1" smtClean="0">
                                    <a:solidFill>
                                      <a:schemeClr val="accent1">
                                        <a:lumMod val="60000"/>
                                        <a:lumOff val="40000"/>
                                      </a:schemeClr>
                                    </a:solidFill>
                                    <a:latin typeface="Cambria Math" panose="02040503050406030204" pitchFamily="18" charset="0"/>
                                  </a:rPr>
                                  <m:t>𝑥</m:t>
                                </m:r>
                              </m:e>
                            </m:mr>
                            <m:mr>
                              <m:e>
                                <m:r>
                                  <a:rPr lang="en-US" sz="6000" i="1" smtClean="0">
                                    <a:solidFill>
                                      <a:schemeClr val="accent5"/>
                                    </a:solidFill>
                                    <a:latin typeface="Cambria Math" panose="02040503050406030204" pitchFamily="18" charset="0"/>
                                  </a:rPr>
                                  <m:t>𝑦</m:t>
                                </m:r>
                              </m:e>
                            </m:mr>
                            <m:mr>
                              <m:e>
                                <m:r>
                                  <a:rPr lang="en-US" sz="6000" i="1" smtClean="0">
                                    <a:solidFill>
                                      <a:schemeClr val="accent6"/>
                                    </a:solidFill>
                                    <a:latin typeface="Cambria Math" panose="02040503050406030204" pitchFamily="18" charset="0"/>
                                  </a:rPr>
                                  <m:t>𝑧</m:t>
                                </m:r>
                              </m:e>
                            </m:mr>
                          </m:m>
                          <m:r>
                            <m:rPr>
                              <m:nor/>
                            </m:rPr>
                            <a:rPr lang="en-US" sz="6000" dirty="0">
                              <a:solidFill>
                                <a:schemeClr val="bg1">
                                  <a:lumMod val="95000"/>
                                </a:schemeClr>
                              </a:solidFill>
                            </a:rPr>
                            <m:t> </m:t>
                          </m:r>
                        </m:e>
                      </m:d>
                      <m:r>
                        <a:rPr lang="en-US" sz="6000" b="0" i="0" dirty="0" smtClean="0">
                          <a:solidFill>
                            <a:schemeClr val="bg1">
                              <a:lumMod val="95000"/>
                            </a:schemeClr>
                          </a:solidFill>
                          <a:latin typeface="Cambria Math" panose="02040503050406030204" pitchFamily="18" charset="0"/>
                        </a:rPr>
                        <m:t>+</m:t>
                      </m:r>
                      <m:d>
                        <m:dPr>
                          <m:begChr m:val="["/>
                          <m:endChr m:val="]"/>
                          <m:ctrlPr>
                            <a:rPr lang="en-US" sz="6000" i="1">
                              <a:solidFill>
                                <a:schemeClr val="bg1">
                                  <a:lumMod val="95000"/>
                                </a:schemeClr>
                              </a:solidFill>
                              <a:latin typeface="Cambria Math" panose="02040503050406030204" pitchFamily="18" charset="0"/>
                            </a:rPr>
                          </m:ctrlPr>
                        </m:dPr>
                        <m:e>
                          <m:m>
                            <m:mPr>
                              <m:mcs>
                                <m:mc>
                                  <m:mcPr>
                                    <m:count m:val="1"/>
                                    <m:mcJc m:val="center"/>
                                  </m:mcPr>
                                </m:mc>
                              </m:mcs>
                              <m:ctrlPr>
                                <a:rPr lang="en-US" sz="6000" i="1">
                                  <a:solidFill>
                                    <a:schemeClr val="bg1">
                                      <a:lumMod val="95000"/>
                                    </a:schemeClr>
                                  </a:solidFill>
                                  <a:latin typeface="Cambria Math" panose="02040503050406030204" pitchFamily="18" charset="0"/>
                                </a:rPr>
                              </m:ctrlPr>
                            </m:mPr>
                            <m:mr>
                              <m:e>
                                <m:r>
                                  <a:rPr lang="en-US" sz="6000" b="0" i="1" smtClean="0">
                                    <a:solidFill>
                                      <a:schemeClr val="bg1">
                                        <a:lumMod val="95000"/>
                                      </a:schemeClr>
                                    </a:solidFill>
                                    <a:latin typeface="Cambria Math" panose="02040503050406030204" pitchFamily="18" charset="0"/>
                                  </a:rPr>
                                  <m:t>𝑠</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e>
                            </m:mr>
                            <m:mr>
                              <m:e>
                                <m:r>
                                  <a:rPr lang="en-US" sz="6000" b="0" i="1" smtClean="0">
                                    <a:solidFill>
                                      <a:schemeClr val="bg1">
                                        <a:lumMod val="95000"/>
                                      </a:schemeClr>
                                    </a:solidFill>
                                    <a:latin typeface="Cambria Math" panose="02040503050406030204" pitchFamily="18" charset="0"/>
                                  </a:rPr>
                                  <m:t>0</m:t>
                                </m:r>
                              </m:e>
                            </m:mr>
                            <m:mr>
                              <m:e>
                                <m:r>
                                  <a:rPr lang="en-US" sz="6000" b="0" i="1" smtClean="0">
                                    <a:solidFill>
                                      <a:schemeClr val="bg1">
                                        <a:lumMod val="95000"/>
                                      </a:schemeClr>
                                    </a:solidFill>
                                    <a:latin typeface="Cambria Math" panose="02040503050406030204" pitchFamily="18" charset="0"/>
                                  </a:rPr>
                                  <m:t>0</m:t>
                                </m:r>
                              </m:e>
                            </m:mr>
                          </m:m>
                          <m:r>
                            <m:rPr>
                              <m:nor/>
                            </m:rPr>
                            <a:rPr lang="en-US" sz="6000" dirty="0">
                              <a:solidFill>
                                <a:schemeClr val="bg1">
                                  <a:lumMod val="95000"/>
                                </a:schemeClr>
                              </a:solidFill>
                            </a:rPr>
                            <m:t> </m:t>
                          </m:r>
                        </m:e>
                      </m:d>
                    </m:oMath>
                  </m:oMathPara>
                </a14:m>
                <a:endParaRPr lang="en-US" sz="6000" dirty="0">
                  <a:solidFill>
                    <a:schemeClr val="bg1">
                      <a:lumMod val="95000"/>
                    </a:schemeClr>
                  </a:solidFill>
                </a:endParaRPr>
              </a:p>
            </p:txBody>
          </p:sp>
        </mc:Choice>
        <mc:Fallback xmlns="">
          <p:sp>
            <p:nvSpPr>
              <p:cNvPr id="9" name="TextBox 8">
                <a:extLst>
                  <a:ext uri="{FF2B5EF4-FFF2-40B4-BE49-F238E27FC236}">
                    <a16:creationId xmlns:a16="http://schemas.microsoft.com/office/drawing/2014/main" id="{005A7A2B-86B4-701B-1AC5-F64EF5454F3D}"/>
                  </a:ext>
                </a:extLst>
              </p:cNvPr>
              <p:cNvSpPr txBox="1">
                <a:spLocks noRot="1" noChangeAspect="1" noMove="1" noResize="1" noEditPoints="1" noAdjustHandles="1" noChangeArrowheads="1" noChangeShapeType="1" noTextEdit="1"/>
              </p:cNvSpPr>
              <p:nvPr/>
            </p:nvSpPr>
            <p:spPr>
              <a:xfrm>
                <a:off x="9686294" y="5375847"/>
                <a:ext cx="14438764" cy="2783262"/>
              </a:xfrm>
              <a:prstGeom prst="rect">
                <a:avLst/>
              </a:prstGeom>
              <a:blipFill>
                <a:blip r:embed="rId5"/>
                <a:stretch>
                  <a:fillRect l="-1230" t="-3182" b="-10909"/>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52C52B8F-5930-9050-6F9B-20B87902CB93}"/>
              </a:ext>
            </a:extLst>
          </p:cNvPr>
          <p:cNvSpPr/>
          <p:nvPr/>
        </p:nvSpPr>
        <p:spPr>
          <a:xfrm>
            <a:off x="2536624" y="9579004"/>
            <a:ext cx="914400"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x</a:t>
            </a:r>
          </a:p>
        </p:txBody>
      </p:sp>
      <p:sp>
        <p:nvSpPr>
          <p:cNvPr id="3" name="Oval 2">
            <a:extLst>
              <a:ext uri="{FF2B5EF4-FFF2-40B4-BE49-F238E27FC236}">
                <a16:creationId xmlns:a16="http://schemas.microsoft.com/office/drawing/2014/main" id="{96A0EE67-190C-4691-C3D4-92B8F67082CD}"/>
              </a:ext>
            </a:extLst>
          </p:cNvPr>
          <p:cNvSpPr/>
          <p:nvPr/>
        </p:nvSpPr>
        <p:spPr>
          <a:xfrm>
            <a:off x="2536624" y="11775250"/>
            <a:ext cx="914400" cy="9144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Z</a:t>
            </a:r>
          </a:p>
        </p:txBody>
      </p:sp>
      <p:sp>
        <p:nvSpPr>
          <p:cNvPr id="4" name="Oval 3">
            <a:extLst>
              <a:ext uri="{FF2B5EF4-FFF2-40B4-BE49-F238E27FC236}">
                <a16:creationId xmlns:a16="http://schemas.microsoft.com/office/drawing/2014/main" id="{FA38C763-8BA5-1099-552A-117B2F1ABE17}"/>
              </a:ext>
            </a:extLst>
          </p:cNvPr>
          <p:cNvSpPr/>
          <p:nvPr/>
        </p:nvSpPr>
        <p:spPr>
          <a:xfrm>
            <a:off x="841562" y="10685795"/>
            <a:ext cx="914400" cy="9144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y</a:t>
            </a:r>
          </a:p>
        </p:txBody>
      </p:sp>
      <p:cxnSp>
        <p:nvCxnSpPr>
          <p:cNvPr id="8" name="Straight Arrow Connector 7">
            <a:extLst>
              <a:ext uri="{FF2B5EF4-FFF2-40B4-BE49-F238E27FC236}">
                <a16:creationId xmlns:a16="http://schemas.microsoft.com/office/drawing/2014/main" id="{03F643EC-AE37-5CE0-045A-570AD8D9ED58}"/>
              </a:ext>
            </a:extLst>
          </p:cNvPr>
          <p:cNvCxnSpPr>
            <a:endCxn id="2" idx="0"/>
          </p:cNvCxnSpPr>
          <p:nvPr/>
        </p:nvCxnSpPr>
        <p:spPr>
          <a:xfrm>
            <a:off x="2993824" y="8980827"/>
            <a:ext cx="0" cy="598177"/>
          </a:xfrm>
          <a:prstGeom prst="straightConnector1">
            <a:avLst/>
          </a:prstGeom>
          <a:ln w="5715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70D023B-C740-5D57-827A-B3A41C848905}"/>
              </a:ext>
            </a:extLst>
          </p:cNvPr>
          <p:cNvCxnSpPr>
            <a:cxnSpLocks/>
            <a:endCxn id="4" idx="7"/>
          </p:cNvCxnSpPr>
          <p:nvPr/>
        </p:nvCxnSpPr>
        <p:spPr>
          <a:xfrm flipH="1">
            <a:off x="1622051" y="10235257"/>
            <a:ext cx="927014" cy="584449"/>
          </a:xfrm>
          <a:prstGeom prst="straightConnector1">
            <a:avLst/>
          </a:prstGeom>
          <a:ln w="5715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A1E0D7-74E2-B0BA-D576-66A63F9730CD}"/>
              </a:ext>
            </a:extLst>
          </p:cNvPr>
          <p:cNvCxnSpPr>
            <a:cxnSpLocks/>
          </p:cNvCxnSpPr>
          <p:nvPr/>
        </p:nvCxnSpPr>
        <p:spPr>
          <a:xfrm>
            <a:off x="2863284" y="10493357"/>
            <a:ext cx="0" cy="1350048"/>
          </a:xfrm>
          <a:prstGeom prst="straightConnector1">
            <a:avLst/>
          </a:prstGeom>
          <a:ln w="57150">
            <a:solidFill>
              <a:schemeClr val="bg1">
                <a:lumMod val="95000"/>
              </a:schemeClr>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19D59EB-8EC6-BC16-F54A-FF2A9AB0E688}"/>
              </a:ext>
            </a:extLst>
          </p:cNvPr>
          <p:cNvCxnSpPr>
            <a:cxnSpLocks/>
          </p:cNvCxnSpPr>
          <p:nvPr/>
        </p:nvCxnSpPr>
        <p:spPr>
          <a:xfrm>
            <a:off x="3090329" y="10493357"/>
            <a:ext cx="0" cy="1350048"/>
          </a:xfrm>
          <a:prstGeom prst="straightConnector1">
            <a:avLst/>
          </a:prstGeom>
          <a:ln w="57150">
            <a:solidFill>
              <a:schemeClr val="bg1">
                <a:lumMod val="9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CE9719-A26C-B3DD-56E3-8D6089070664}"/>
              </a:ext>
            </a:extLst>
          </p:cNvPr>
          <p:cNvCxnSpPr>
            <a:cxnSpLocks/>
          </p:cNvCxnSpPr>
          <p:nvPr/>
        </p:nvCxnSpPr>
        <p:spPr>
          <a:xfrm>
            <a:off x="1581707" y="11618856"/>
            <a:ext cx="936256" cy="515717"/>
          </a:xfrm>
          <a:prstGeom prst="straightConnector1">
            <a:avLst/>
          </a:prstGeom>
          <a:ln w="57150">
            <a:solidFill>
              <a:schemeClr val="bg1">
                <a:lumMod val="9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0932F8-B76B-9C97-62CE-5C4D0C4EF1A4}"/>
              </a:ext>
            </a:extLst>
          </p:cNvPr>
          <p:cNvCxnSpPr>
            <a:cxnSpLocks/>
          </p:cNvCxnSpPr>
          <p:nvPr/>
        </p:nvCxnSpPr>
        <p:spPr>
          <a:xfrm>
            <a:off x="1695229" y="11426465"/>
            <a:ext cx="936256" cy="515717"/>
          </a:xfrm>
          <a:prstGeom prst="straightConnector1">
            <a:avLst/>
          </a:prstGeom>
          <a:ln w="57150">
            <a:solidFill>
              <a:schemeClr val="bg1">
                <a:lumMod val="95000"/>
              </a:scheme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1180615-91DD-4E80-8D5F-D0EE6C0B0733}"/>
              </a:ext>
            </a:extLst>
          </p:cNvPr>
          <p:cNvGrpSpPr/>
          <p:nvPr/>
        </p:nvGrpSpPr>
        <p:grpSpPr>
          <a:xfrm>
            <a:off x="11168692" y="9169027"/>
            <a:ext cx="7347377" cy="3999386"/>
            <a:chOff x="21029993" y="3120072"/>
            <a:chExt cx="7347377" cy="3999386"/>
          </a:xfrm>
        </p:grpSpPr>
        <p:sp>
          <p:nvSpPr>
            <p:cNvPr id="24" name="Rectangle 23">
              <a:extLst>
                <a:ext uri="{FF2B5EF4-FFF2-40B4-BE49-F238E27FC236}">
                  <a16:creationId xmlns:a16="http://schemas.microsoft.com/office/drawing/2014/main" id="{1F034930-857A-FD7D-36C8-2B7A790D976C}"/>
                </a:ext>
              </a:extLst>
            </p:cNvPr>
            <p:cNvSpPr/>
            <p:nvPr/>
          </p:nvSpPr>
          <p:spPr>
            <a:xfrm>
              <a:off x="21870154" y="3120072"/>
              <a:ext cx="6507216" cy="3355114"/>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1DB0221-F75C-7B1C-497E-DD06C2FC1821}"/>
                    </a:ext>
                  </a:extLst>
                </p:cNvPr>
                <p:cNvSpPr txBox="1"/>
                <p:nvPr/>
              </p:nvSpPr>
              <p:spPr>
                <a:xfrm rot="16200000">
                  <a:off x="19694757" y="4455308"/>
                  <a:ext cx="3378357"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solidFill>
                              <a:schemeClr val="bg1">
                                <a:lumMod val="95000"/>
                              </a:schemeClr>
                            </a:solidFill>
                            <a:latin typeface="Cambria Math" panose="02040503050406030204" pitchFamily="18" charset="0"/>
                          </a:rPr>
                          <m:t>Concentration</m:t>
                        </m:r>
                      </m:oMath>
                    </m:oMathPara>
                  </a14:m>
                  <a:endParaRPr lang="en-US" sz="4000" dirty="0"/>
                </a:p>
              </p:txBody>
            </p:sp>
          </mc:Choice>
          <mc:Fallback xmlns="">
            <p:sp>
              <p:nvSpPr>
                <p:cNvPr id="25" name="TextBox 24">
                  <a:extLst>
                    <a:ext uri="{FF2B5EF4-FFF2-40B4-BE49-F238E27FC236}">
                      <a16:creationId xmlns:a16="http://schemas.microsoft.com/office/drawing/2014/main" id="{F1DB0221-F75C-7B1C-497E-DD06C2FC1821}"/>
                    </a:ext>
                  </a:extLst>
                </p:cNvPr>
                <p:cNvSpPr txBox="1">
                  <a:spLocks noRot="1" noChangeAspect="1" noMove="1" noResize="1" noEditPoints="1" noAdjustHandles="1" noChangeArrowheads="1" noChangeShapeType="1" noTextEdit="1"/>
                </p:cNvSpPr>
                <p:nvPr/>
              </p:nvSpPr>
              <p:spPr>
                <a:xfrm rot="16200000">
                  <a:off x="19694757" y="4455308"/>
                  <a:ext cx="3378357" cy="707886"/>
                </a:xfrm>
                <a:prstGeom prst="rect">
                  <a:avLst/>
                </a:prstGeom>
                <a:blipFill>
                  <a:blip r:embed="rId6"/>
                  <a:stretch>
                    <a:fillRect t="-375" r="-1754"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361DB0-FF04-E801-B77A-05B56826DEA2}"/>
                    </a:ext>
                  </a:extLst>
                </p:cNvPr>
                <p:cNvSpPr txBox="1"/>
                <p:nvPr/>
              </p:nvSpPr>
              <p:spPr>
                <a:xfrm>
                  <a:off x="24682890" y="6411572"/>
                  <a:ext cx="881743"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solidFill>
                              <a:schemeClr val="bg1">
                                <a:lumMod val="95000"/>
                              </a:schemeClr>
                            </a:solidFill>
                            <a:latin typeface="Cambria Math" panose="02040503050406030204" pitchFamily="18" charset="0"/>
                          </a:rPr>
                          <m:t>time</m:t>
                        </m:r>
                      </m:oMath>
                    </m:oMathPara>
                  </a14:m>
                  <a:endParaRPr lang="en-US" sz="4000" dirty="0"/>
                </a:p>
              </p:txBody>
            </p:sp>
          </mc:Choice>
          <mc:Fallback xmlns="">
            <p:sp>
              <p:nvSpPr>
                <p:cNvPr id="26" name="TextBox 25">
                  <a:extLst>
                    <a:ext uri="{FF2B5EF4-FFF2-40B4-BE49-F238E27FC236}">
                      <a16:creationId xmlns:a16="http://schemas.microsoft.com/office/drawing/2014/main" id="{C4361DB0-FF04-E801-B77A-05B56826DEA2}"/>
                    </a:ext>
                  </a:extLst>
                </p:cNvPr>
                <p:cNvSpPr txBox="1">
                  <a:spLocks noRot="1" noChangeAspect="1" noMove="1" noResize="1" noEditPoints="1" noAdjustHandles="1" noChangeArrowheads="1" noChangeShapeType="1" noTextEdit="1"/>
                </p:cNvSpPr>
                <p:nvPr/>
              </p:nvSpPr>
              <p:spPr>
                <a:xfrm>
                  <a:off x="24682890" y="6411572"/>
                  <a:ext cx="881743" cy="707886"/>
                </a:xfrm>
                <a:prstGeom prst="rect">
                  <a:avLst/>
                </a:prstGeom>
                <a:blipFill>
                  <a:blip r:embed="rId7"/>
                  <a:stretch>
                    <a:fillRect l="-7042" r="-39437"/>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4E8D52B9-D286-834C-E249-8A093469E638}"/>
              </a:ext>
            </a:extLst>
          </p:cNvPr>
          <p:cNvGrpSpPr/>
          <p:nvPr/>
        </p:nvGrpSpPr>
        <p:grpSpPr>
          <a:xfrm>
            <a:off x="12009078" y="9861065"/>
            <a:ext cx="6621480" cy="2686320"/>
            <a:chOff x="11692464" y="9826857"/>
            <a:chExt cx="6621480" cy="268632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89DCE9A1-405E-9F16-6D9C-60A42289E586}"/>
                    </a:ext>
                  </a:extLst>
                </p14:cNvPr>
                <p14:cNvContentPartPr/>
                <p14:nvPr/>
              </p14:nvContentPartPr>
              <p14:xfrm>
                <a:off x="11703624" y="9826857"/>
                <a:ext cx="6530400" cy="2668680"/>
              </p14:xfrm>
            </p:contentPart>
          </mc:Choice>
          <mc:Fallback xmlns="">
            <p:pic>
              <p:nvPicPr>
                <p:cNvPr id="27" name="Ink 26">
                  <a:extLst>
                    <a:ext uri="{FF2B5EF4-FFF2-40B4-BE49-F238E27FC236}">
                      <a16:creationId xmlns:a16="http://schemas.microsoft.com/office/drawing/2014/main" id="{89DCE9A1-405E-9F16-6D9C-60A42289E586}"/>
                    </a:ext>
                  </a:extLst>
                </p:cNvPr>
                <p:cNvPicPr/>
                <p:nvPr/>
              </p:nvPicPr>
              <p:blipFill>
                <a:blip r:embed="rId9"/>
                <a:stretch>
                  <a:fillRect/>
                </a:stretch>
              </p:blipFill>
              <p:spPr>
                <a:xfrm>
                  <a:off x="11671944" y="9795177"/>
                  <a:ext cx="6593400" cy="2731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CB45B784-ADC0-5C40-CE74-DACD559AABDF}"/>
                    </a:ext>
                  </a:extLst>
                </p14:cNvPr>
                <p14:cNvContentPartPr/>
                <p14:nvPr/>
              </p14:nvContentPartPr>
              <p14:xfrm>
                <a:off x="11692464" y="10144737"/>
                <a:ext cx="6492600" cy="2322360"/>
              </p14:xfrm>
            </p:contentPart>
          </mc:Choice>
          <mc:Fallback xmlns="">
            <p:pic>
              <p:nvPicPr>
                <p:cNvPr id="28" name="Ink 27">
                  <a:extLst>
                    <a:ext uri="{FF2B5EF4-FFF2-40B4-BE49-F238E27FC236}">
                      <a16:creationId xmlns:a16="http://schemas.microsoft.com/office/drawing/2014/main" id="{CB45B784-ADC0-5C40-CE74-DACD559AABDF}"/>
                    </a:ext>
                  </a:extLst>
                </p:cNvPr>
                <p:cNvPicPr/>
                <p:nvPr/>
              </p:nvPicPr>
              <p:blipFill>
                <a:blip r:embed="rId11"/>
                <a:stretch>
                  <a:fillRect/>
                </a:stretch>
              </p:blipFill>
              <p:spPr>
                <a:xfrm>
                  <a:off x="11660784" y="10113057"/>
                  <a:ext cx="6555600" cy="238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BDCE6C8E-B7D7-DF2C-2D99-AC5EAA0C3E3C}"/>
                    </a:ext>
                  </a:extLst>
                </p14:cNvPr>
                <p14:cNvContentPartPr/>
                <p14:nvPr/>
              </p14:nvContentPartPr>
              <p14:xfrm>
                <a:off x="11727384" y="10155177"/>
                <a:ext cx="6586560" cy="2358000"/>
              </p14:xfrm>
            </p:contentPart>
          </mc:Choice>
          <mc:Fallback xmlns="">
            <p:pic>
              <p:nvPicPr>
                <p:cNvPr id="31" name="Ink 30">
                  <a:extLst>
                    <a:ext uri="{FF2B5EF4-FFF2-40B4-BE49-F238E27FC236}">
                      <a16:creationId xmlns:a16="http://schemas.microsoft.com/office/drawing/2014/main" id="{BDCE6C8E-B7D7-DF2C-2D99-AC5EAA0C3E3C}"/>
                    </a:ext>
                  </a:extLst>
                </p:cNvPr>
                <p:cNvPicPr/>
                <p:nvPr/>
              </p:nvPicPr>
              <p:blipFill>
                <a:blip r:embed="rId13"/>
                <a:stretch>
                  <a:fillRect/>
                </a:stretch>
              </p:blipFill>
              <p:spPr>
                <a:xfrm>
                  <a:off x="11695702" y="10123492"/>
                  <a:ext cx="6649563" cy="2421010"/>
                </a:xfrm>
                <a:prstGeom prst="rect">
                  <a:avLst/>
                </a:prstGeom>
              </p:spPr>
            </p:pic>
          </mc:Fallback>
        </mc:AlternateContent>
      </p:grpSp>
      <p:sp>
        <p:nvSpPr>
          <p:cNvPr id="33" name="TextBox 32">
            <a:extLst>
              <a:ext uri="{FF2B5EF4-FFF2-40B4-BE49-F238E27FC236}">
                <a16:creationId xmlns:a16="http://schemas.microsoft.com/office/drawing/2014/main" id="{F0DF3BAF-3C3C-5596-D4A2-5288C996CB0D}"/>
              </a:ext>
            </a:extLst>
          </p:cNvPr>
          <p:cNvSpPr txBox="1"/>
          <p:nvPr/>
        </p:nvSpPr>
        <p:spPr>
          <a:xfrm>
            <a:off x="3939518" y="9281814"/>
            <a:ext cx="6869479" cy="3785652"/>
          </a:xfrm>
          <a:prstGeom prst="rect">
            <a:avLst/>
          </a:prstGeom>
          <a:noFill/>
        </p:spPr>
        <p:txBody>
          <a:bodyPr wrap="square">
            <a:spAutoFit/>
          </a:bodyPr>
          <a:lstStyle/>
          <a:p>
            <a:r>
              <a:rPr lang="en-US" sz="4000" dirty="0">
                <a:solidFill>
                  <a:schemeClr val="bg1">
                    <a:lumMod val="75000"/>
                  </a:schemeClr>
                </a:solidFill>
              </a:rPr>
              <a:t>Population dynamics</a:t>
            </a:r>
          </a:p>
          <a:p>
            <a:r>
              <a:rPr lang="en-US" sz="4000" dirty="0">
                <a:solidFill>
                  <a:schemeClr val="bg1">
                    <a:lumMod val="75000"/>
                  </a:schemeClr>
                </a:solidFill>
              </a:rPr>
              <a:t>Bacteria communities</a:t>
            </a:r>
          </a:p>
          <a:p>
            <a:r>
              <a:rPr lang="en-US" sz="4000" dirty="0">
                <a:solidFill>
                  <a:schemeClr val="bg1">
                    <a:lumMod val="75000"/>
                  </a:schemeClr>
                </a:solidFill>
              </a:rPr>
              <a:t>Signal transduction networks </a:t>
            </a:r>
          </a:p>
          <a:p>
            <a:r>
              <a:rPr lang="en-US" sz="4000" dirty="0">
                <a:solidFill>
                  <a:schemeClr val="bg1">
                    <a:lumMod val="75000"/>
                  </a:schemeClr>
                </a:solidFill>
              </a:rPr>
              <a:t>Gene regulation networks</a:t>
            </a:r>
          </a:p>
          <a:p>
            <a:r>
              <a:rPr lang="en-US" sz="4000" dirty="0">
                <a:solidFill>
                  <a:schemeClr val="bg1">
                    <a:lumMod val="75000"/>
                  </a:schemeClr>
                </a:solidFill>
              </a:rPr>
              <a:t>Cancer markers activities</a:t>
            </a:r>
          </a:p>
          <a:p>
            <a:r>
              <a:rPr lang="en-US" sz="4000" dirty="0">
                <a:solidFill>
                  <a:schemeClr val="bg1">
                    <a:lumMod val="75000"/>
                  </a:schemeClr>
                </a:solidFill>
              </a:rPr>
              <a:t>Metabolic networks</a:t>
            </a:r>
          </a:p>
        </p:txBody>
      </p:sp>
      <p:sp>
        <p:nvSpPr>
          <p:cNvPr id="36" name="Google Shape;92;p2">
            <a:extLst>
              <a:ext uri="{FF2B5EF4-FFF2-40B4-BE49-F238E27FC236}">
                <a16:creationId xmlns:a16="http://schemas.microsoft.com/office/drawing/2014/main" id="{244266D9-45FE-5851-A193-7221E1784F53}"/>
              </a:ext>
            </a:extLst>
          </p:cNvPr>
          <p:cNvSpPr txBox="1">
            <a:spLocks/>
          </p:cNvSpPr>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dirty="0"/>
              <a:t>Different types of ODEs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7836278-A89A-2091-72A5-4906A53E6558}"/>
                  </a:ext>
                </a:extLst>
              </p:cNvPr>
              <p:cNvSpPr txBox="1"/>
              <p:nvPr/>
            </p:nvSpPr>
            <p:spPr>
              <a:xfrm>
                <a:off x="1777721" y="8484231"/>
                <a:ext cx="102431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400" i="1" smtClean="0">
                          <a:solidFill>
                            <a:schemeClr val="bg1">
                              <a:lumMod val="95000"/>
                            </a:schemeClr>
                          </a:solidFill>
                          <a:latin typeface="Cambria Math" panose="02040503050406030204" pitchFamily="18" charset="0"/>
                        </a:rPr>
                        <m:t>𝑠</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𝑡</m:t>
                          </m:r>
                        </m:e>
                      </m:d>
                    </m:oMath>
                  </m:oMathPara>
                </a14:m>
                <a:endParaRPr lang="en-US" sz="4400" dirty="0"/>
              </a:p>
            </p:txBody>
          </p:sp>
        </mc:Choice>
        <mc:Fallback xmlns="">
          <p:sp>
            <p:nvSpPr>
              <p:cNvPr id="16" name="TextBox 15">
                <a:extLst>
                  <a:ext uri="{FF2B5EF4-FFF2-40B4-BE49-F238E27FC236}">
                    <a16:creationId xmlns:a16="http://schemas.microsoft.com/office/drawing/2014/main" id="{07836278-A89A-2091-72A5-4906A53E6558}"/>
                  </a:ext>
                </a:extLst>
              </p:cNvPr>
              <p:cNvSpPr txBox="1">
                <a:spLocks noRot="1" noChangeAspect="1" noMove="1" noResize="1" noEditPoints="1" noAdjustHandles="1" noChangeArrowheads="1" noChangeShapeType="1" noTextEdit="1"/>
              </p:cNvSpPr>
              <p:nvPr/>
            </p:nvSpPr>
            <p:spPr>
              <a:xfrm>
                <a:off x="1777721" y="8484231"/>
                <a:ext cx="1024318" cy="769441"/>
              </a:xfrm>
              <a:prstGeom prst="rect">
                <a:avLst/>
              </a:prstGeom>
              <a:blipFill>
                <a:blip r:embed="rId14"/>
                <a:stretch>
                  <a:fillRect l="-493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4DE4BA4-D141-3ACC-7EA1-8948E19C8362}"/>
              </a:ext>
            </a:extLst>
          </p:cNvPr>
          <p:cNvSpPr txBox="1"/>
          <p:nvPr/>
        </p:nvSpPr>
        <p:spPr>
          <a:xfrm>
            <a:off x="19355186" y="8897623"/>
            <a:ext cx="4769872" cy="3785652"/>
          </a:xfrm>
          <a:prstGeom prst="rect">
            <a:avLst/>
          </a:prstGeom>
          <a:noFill/>
        </p:spPr>
        <p:txBody>
          <a:bodyPr wrap="square">
            <a:spAutoFit/>
          </a:bodyPr>
          <a:lstStyle/>
          <a:p>
            <a:r>
              <a:rPr lang="en-US" sz="4000" b="0" i="1" dirty="0">
                <a:solidFill>
                  <a:schemeClr val="bg1">
                    <a:lumMod val="95000"/>
                  </a:schemeClr>
                </a:solidFill>
              </a:rPr>
              <a:t>Solving ODEs to find phenotype description </a:t>
            </a:r>
            <a:r>
              <a:rPr lang="en-US" sz="4000" i="1" dirty="0">
                <a:solidFill>
                  <a:schemeClr val="bg1">
                    <a:lumMod val="95000"/>
                  </a:schemeClr>
                </a:solidFill>
              </a:rPr>
              <a:t>for the</a:t>
            </a:r>
            <a:r>
              <a:rPr lang="en-US" sz="4000" b="0" i="1" dirty="0">
                <a:solidFill>
                  <a:schemeClr val="bg1">
                    <a:lumMod val="95000"/>
                  </a:schemeClr>
                </a:solidFill>
              </a:rPr>
              <a:t> concentration of components through time. </a:t>
            </a:r>
            <a:endParaRPr lang="en-US" sz="4000" dirty="0">
              <a:solidFill>
                <a:schemeClr val="bg1">
                  <a:lumMod val="95000"/>
                </a:schemeClr>
              </a:solidFill>
            </a:endParaRPr>
          </a:p>
        </p:txBody>
      </p:sp>
    </p:spTree>
    <p:extLst>
      <p:ext uri="{BB962C8B-B14F-4D97-AF65-F5344CB8AC3E}">
        <p14:creationId xmlns:p14="http://schemas.microsoft.com/office/powerpoint/2010/main" val="296536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462633" y="3511453"/>
                <a:ext cx="9534853" cy="5657574"/>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m:t>
                          </m:r>
                          <m:r>
                            <a:rPr lang="en-US" sz="6000" b="0" i="1" smtClean="0">
                              <a:solidFill>
                                <a:schemeClr val="accent1">
                                  <a:lumMod val="60000"/>
                                  <a:lumOff val="40000"/>
                                </a:schemeClr>
                              </a:solidFill>
                              <a:latin typeface="Cambria Math" panose="02040503050406030204" pitchFamily="18" charset="0"/>
                            </a:rPr>
                            <m:t>𝑥</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sSub>
                        <m:sSubPr>
                          <m:ctrlPr>
                            <a:rPr lang="en-US" sz="6000" i="1">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1</m:t>
                          </m:r>
                        </m:sub>
                      </m:sSub>
                      <m:r>
                        <a:rPr lang="en-US" sz="6000" i="1">
                          <a:solidFill>
                            <a:schemeClr val="bg1">
                              <a:lumMod val="95000"/>
                            </a:schemeClr>
                          </a:solidFill>
                          <a:latin typeface="Cambria Math" panose="02040503050406030204" pitchFamily="18" charset="0"/>
                        </a:rPr>
                        <m:t>∗</m:t>
                      </m:r>
                      <m:r>
                        <a:rPr lang="en-US" sz="6000" i="1">
                          <a:solidFill>
                            <a:schemeClr val="accent1">
                              <a:lumMod val="60000"/>
                              <a:lumOff val="40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2</m:t>
                          </m:r>
                        </m:sub>
                      </m:sSub>
                      <m:r>
                        <a:rPr lang="en-US" sz="6000" b="0" i="1" smtClean="0">
                          <a:solidFill>
                            <a:schemeClr val="bg1">
                              <a:lumMod val="95000"/>
                            </a:schemeClr>
                          </a:solidFill>
                          <a:latin typeface="Cambria Math" panose="02040503050406030204" pitchFamily="18" charset="0"/>
                        </a:rPr>
                        <m:t>∗</m:t>
                      </m:r>
                      <m:r>
                        <a:rPr lang="en-US" sz="6000" b="0" i="1" smtClean="0">
                          <a:solidFill>
                            <a:schemeClr val="accent6"/>
                          </a:solidFill>
                          <a:latin typeface="Cambria Math" panose="02040503050406030204" pitchFamily="18" charset="0"/>
                        </a:rPr>
                        <m:t>𝑧</m:t>
                      </m:r>
                      <m:r>
                        <a:rPr lang="en-US" sz="60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𝑠</m:t>
                      </m:r>
                      <m:d>
                        <m:dPr>
                          <m:ctrlPr>
                            <a:rPr lang="en-US" sz="5400" i="1">
                              <a:solidFill>
                                <a:schemeClr val="bg1">
                                  <a:lumMod val="95000"/>
                                </a:schemeClr>
                              </a:solidFill>
                              <a:latin typeface="Cambria Math" panose="02040503050406030204" pitchFamily="18" charset="0"/>
                            </a:rPr>
                          </m:ctrlPr>
                        </m:dPr>
                        <m:e>
                          <m:r>
                            <a:rPr lang="en-US" sz="5400" i="1">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5400" b="0" i="1" smtClean="0">
                              <a:solidFill>
                                <a:schemeClr val="bg1">
                                  <a:lumMod val="95000"/>
                                </a:schemeClr>
                              </a:solidFill>
                              <a:latin typeface="Cambria Math" panose="02040503050406030204" pitchFamily="18" charset="0"/>
                            </a:rPr>
                          </m:ctrlPr>
                        </m:fPr>
                        <m:num>
                          <m:r>
                            <m:rPr>
                              <m:nor/>
                            </m:rPr>
                            <a:rPr lang="en-US" sz="5400" b="0" i="1" smtClean="0">
                              <a:solidFill>
                                <a:schemeClr val="bg1">
                                  <a:lumMod val="95000"/>
                                </a:schemeClr>
                              </a:solidFill>
                              <a:latin typeface="Cambria Math" panose="02040503050406030204" pitchFamily="18" charset="0"/>
                            </a:rPr>
                            <m:t>d</m:t>
                          </m:r>
                          <m:r>
                            <a:rPr lang="en-US" sz="5400" b="0" i="1" smtClean="0">
                              <a:solidFill>
                                <a:schemeClr val="accent5"/>
                              </a:solidFill>
                              <a:latin typeface="Cambria Math" panose="02040503050406030204" pitchFamily="18" charset="0"/>
                            </a:rPr>
                            <m:t>𝑦</m:t>
                          </m:r>
                        </m:num>
                        <m:den>
                          <m:r>
                            <a:rPr lang="en-US" sz="5400" b="0" i="1" smtClean="0">
                              <a:solidFill>
                                <a:schemeClr val="bg1">
                                  <a:lumMod val="95000"/>
                                </a:schemeClr>
                              </a:solidFill>
                              <a:latin typeface="Cambria Math" panose="02040503050406030204" pitchFamily="18" charset="0"/>
                            </a:rPr>
                            <m:t>𝑑</m:t>
                          </m:r>
                          <m:r>
                            <a:rPr lang="en-US" sz="5400" i="1">
                              <a:solidFill>
                                <a:schemeClr val="bg1">
                                  <a:lumMod val="95000"/>
                                </a:schemeClr>
                              </a:solidFill>
                              <a:latin typeface="Cambria Math" panose="02040503050406030204" pitchFamily="18" charset="0"/>
                            </a:rPr>
                            <m:t>𝑡</m:t>
                          </m:r>
                        </m:den>
                      </m:f>
                      <m:r>
                        <a:rPr lang="en-US" sz="5400" b="0" i="1" smtClean="0">
                          <a:solidFill>
                            <a:schemeClr val="bg1">
                              <a:lumMod val="95000"/>
                            </a:schemeClr>
                          </a:solidFill>
                          <a:latin typeface="Cambria Math" panose="02040503050406030204" pitchFamily="18" charset="0"/>
                        </a:rPr>
                        <m:t>=</m:t>
                      </m:r>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3</m:t>
                          </m:r>
                        </m:sub>
                      </m:sSub>
                      <m:r>
                        <a:rPr lang="en-US" sz="5400" b="0" i="1" smtClean="0">
                          <a:solidFill>
                            <a:schemeClr val="bg1">
                              <a:lumMod val="95000"/>
                            </a:schemeClr>
                          </a:solidFill>
                          <a:latin typeface="Cambria Math" panose="02040503050406030204" pitchFamily="18" charset="0"/>
                        </a:rPr>
                        <m:t>∗</m:t>
                      </m:r>
                      <m:r>
                        <a:rPr lang="en-US" sz="5400" b="0" i="1" smtClean="0">
                          <a:solidFill>
                            <a:schemeClr val="accent1">
                              <a:lumMod val="60000"/>
                              <a:lumOff val="40000"/>
                            </a:schemeClr>
                          </a:solidFill>
                          <a:latin typeface="Cambria Math" panose="02040503050406030204" pitchFamily="18" charset="0"/>
                        </a:rPr>
                        <m:t>𝑥</m:t>
                      </m:r>
                      <m:r>
                        <a:rPr lang="en-US" sz="5400" i="1">
                          <a:solidFill>
                            <a:schemeClr val="bg1">
                              <a:lumMod val="95000"/>
                            </a:schemeClr>
                          </a:solidFill>
                          <a:latin typeface="Cambria Math" panose="02040503050406030204" pitchFamily="18" charset="0"/>
                        </a:rPr>
                        <m:t>+</m:t>
                      </m:r>
                      <m:sSub>
                        <m:sSubPr>
                          <m:ctrlPr>
                            <a:rPr lang="en-US" sz="5400" i="1">
                              <a:solidFill>
                                <a:schemeClr val="bg1">
                                  <a:lumMod val="95000"/>
                                </a:schemeClr>
                              </a:solidFill>
                              <a:latin typeface="Cambria Math" panose="02040503050406030204" pitchFamily="18" charset="0"/>
                            </a:rPr>
                          </m:ctrlPr>
                        </m:sSubPr>
                        <m:e>
                          <m:r>
                            <a:rPr lang="en-US" sz="5400" i="1">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4</m:t>
                          </m:r>
                        </m:sub>
                      </m:sSub>
                      <m:r>
                        <a:rPr lang="en-US" sz="5400" i="1">
                          <a:solidFill>
                            <a:schemeClr val="bg1">
                              <a:lumMod val="95000"/>
                            </a:schemeClr>
                          </a:solidFill>
                          <a:latin typeface="Cambria Math" panose="02040503050406030204" pitchFamily="18" charset="0"/>
                        </a:rPr>
                        <m:t>∗</m:t>
                      </m:r>
                      <m:r>
                        <a:rPr lang="en-US" sz="5400" i="1">
                          <a:solidFill>
                            <a:schemeClr val="accent5"/>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m:t>
                      </m:r>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5</m:t>
                          </m:r>
                        </m:sub>
                      </m:sSub>
                      <m:r>
                        <a:rPr lang="en-US" sz="5400" b="0" i="1" smtClean="0">
                          <a:solidFill>
                            <a:schemeClr val="bg1">
                              <a:lumMod val="95000"/>
                            </a:schemeClr>
                          </a:solidFill>
                          <a:latin typeface="Cambria Math" panose="02040503050406030204" pitchFamily="18" charset="0"/>
                        </a:rPr>
                        <m:t>∗</m:t>
                      </m:r>
                      <m:r>
                        <a:rPr lang="en-US" sz="5400" b="0" i="1" smtClean="0">
                          <a:solidFill>
                            <a:schemeClr val="accent6"/>
                          </a:solidFill>
                          <a:latin typeface="Cambria Math" panose="02040503050406030204" pitchFamily="18" charset="0"/>
                        </a:rPr>
                        <m:t>𝑧</m:t>
                      </m:r>
                    </m:oMath>
                  </m:oMathPara>
                </a14:m>
                <a:endParaRPr lang="en-US" sz="48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4800" b="0" i="1" smtClean="0">
                              <a:solidFill>
                                <a:schemeClr val="bg1">
                                  <a:lumMod val="95000"/>
                                </a:schemeClr>
                              </a:solidFill>
                              <a:latin typeface="Cambria Math" panose="02040503050406030204" pitchFamily="18" charset="0"/>
                            </a:rPr>
                          </m:ctrlPr>
                        </m:fPr>
                        <m:num>
                          <m:r>
                            <m:rPr>
                              <m:nor/>
                            </m:rPr>
                            <a:rPr lang="en-US" sz="4800" b="0" i="1" smtClean="0">
                              <a:solidFill>
                                <a:schemeClr val="bg1">
                                  <a:lumMod val="95000"/>
                                </a:schemeClr>
                              </a:solidFill>
                              <a:latin typeface="Cambria Math" panose="02040503050406030204" pitchFamily="18" charset="0"/>
                            </a:rPr>
                            <m:t>d</m:t>
                          </m:r>
                          <m:r>
                            <a:rPr lang="en-US" sz="4800" b="0" i="1" smtClean="0">
                              <a:solidFill>
                                <a:schemeClr val="accent6"/>
                              </a:solidFill>
                              <a:latin typeface="Cambria Math" panose="02040503050406030204" pitchFamily="18" charset="0"/>
                            </a:rPr>
                            <m:t>𝑧</m:t>
                          </m:r>
                        </m:num>
                        <m:den>
                          <m:r>
                            <a:rPr lang="en-US" sz="4800" b="0" i="1" smtClean="0">
                              <a:solidFill>
                                <a:schemeClr val="bg1">
                                  <a:lumMod val="95000"/>
                                </a:schemeClr>
                              </a:solidFill>
                              <a:latin typeface="Cambria Math" panose="02040503050406030204" pitchFamily="18" charset="0"/>
                            </a:rPr>
                            <m:t>𝑑</m:t>
                          </m:r>
                          <m:r>
                            <a:rPr lang="en-US" sz="4800" i="1">
                              <a:solidFill>
                                <a:schemeClr val="bg1">
                                  <a:lumMod val="95000"/>
                                </a:schemeClr>
                              </a:solidFill>
                              <a:latin typeface="Cambria Math" panose="02040503050406030204" pitchFamily="18" charset="0"/>
                            </a:rPr>
                            <m:t>𝑡</m:t>
                          </m:r>
                        </m:den>
                      </m:f>
                      <m:r>
                        <a:rPr lang="en-US" sz="4800" b="0" i="1" smtClean="0">
                          <a:solidFill>
                            <a:schemeClr val="bg1">
                              <a:lumMod val="95000"/>
                            </a:schemeClr>
                          </a:solidFill>
                          <a:latin typeface="Cambria Math" panose="02040503050406030204" pitchFamily="18" charset="0"/>
                        </a:rPr>
                        <m:t>=</m:t>
                      </m:r>
                      <m:sSub>
                        <m:sSubPr>
                          <m:ctrlPr>
                            <a:rPr lang="en-US" sz="4800" b="0" i="1" smtClean="0">
                              <a:solidFill>
                                <a:schemeClr val="bg1">
                                  <a:lumMod val="95000"/>
                                </a:schemeClr>
                              </a:solidFill>
                              <a:latin typeface="Cambria Math" panose="02040503050406030204" pitchFamily="18" charset="0"/>
                            </a:rPr>
                          </m:ctrlPr>
                        </m:sSubPr>
                        <m:e>
                          <m:r>
                            <a:rPr lang="en-US" sz="4800" b="0" i="1" smtClean="0">
                              <a:solidFill>
                                <a:schemeClr val="bg1">
                                  <a:lumMod val="95000"/>
                                </a:schemeClr>
                              </a:solidFill>
                              <a:latin typeface="Cambria Math" panose="02040503050406030204" pitchFamily="18" charset="0"/>
                            </a:rPr>
                            <m:t>−</m:t>
                          </m:r>
                          <m:r>
                            <a:rPr lang="en-US" sz="4800" b="0" i="1" smtClean="0">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6</m:t>
                          </m:r>
                        </m:sub>
                      </m:sSub>
                      <m:r>
                        <a:rPr lang="en-US" sz="4800" b="0" i="1" smtClean="0">
                          <a:solidFill>
                            <a:schemeClr val="bg1">
                              <a:lumMod val="95000"/>
                            </a:schemeClr>
                          </a:solidFill>
                          <a:latin typeface="Cambria Math" panose="02040503050406030204" pitchFamily="18" charset="0"/>
                        </a:rPr>
                        <m:t>∗</m:t>
                      </m:r>
                      <m:r>
                        <a:rPr lang="en-US" sz="4800" b="0" i="1" smtClean="0">
                          <a:solidFill>
                            <a:schemeClr val="accent1">
                              <a:lumMod val="60000"/>
                              <a:lumOff val="40000"/>
                            </a:schemeClr>
                          </a:solidFill>
                          <a:latin typeface="Cambria Math" panose="02040503050406030204" pitchFamily="18" charset="0"/>
                        </a:rPr>
                        <m:t>𝑥</m:t>
                      </m:r>
                      <m:r>
                        <a:rPr lang="en-US" sz="4800" b="0" i="1" smtClean="0">
                          <a:solidFill>
                            <a:schemeClr val="bg1">
                              <a:lumMod val="95000"/>
                            </a:schemeClr>
                          </a:solidFill>
                          <a:latin typeface="Cambria Math" panose="02040503050406030204" pitchFamily="18" charset="0"/>
                        </a:rPr>
                        <m:t>+</m:t>
                      </m:r>
                      <m:sSub>
                        <m:sSubPr>
                          <m:ctrlPr>
                            <a:rPr lang="en-US" sz="4800" b="0" i="1" smtClean="0">
                              <a:solidFill>
                                <a:schemeClr val="bg1">
                                  <a:lumMod val="95000"/>
                                </a:schemeClr>
                              </a:solidFill>
                              <a:latin typeface="Cambria Math" panose="02040503050406030204" pitchFamily="18" charset="0"/>
                            </a:rPr>
                          </m:ctrlPr>
                        </m:sSubPr>
                        <m:e>
                          <m:r>
                            <a:rPr lang="en-US" sz="4800" b="0" i="1" smtClean="0">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7</m:t>
                          </m:r>
                        </m:sub>
                      </m:sSub>
                      <m:r>
                        <a:rPr lang="en-US" sz="4800" b="0" i="1" smtClean="0">
                          <a:solidFill>
                            <a:schemeClr val="bg1">
                              <a:lumMod val="95000"/>
                            </a:schemeClr>
                          </a:solidFill>
                          <a:latin typeface="Cambria Math" panose="02040503050406030204" pitchFamily="18" charset="0"/>
                        </a:rPr>
                        <m:t>∗</m:t>
                      </m:r>
                      <m:r>
                        <a:rPr lang="en-US" sz="4800" b="0" i="1" smtClean="0">
                          <a:solidFill>
                            <a:schemeClr val="accent5"/>
                          </a:solidFill>
                          <a:latin typeface="Cambria Math" panose="02040503050406030204" pitchFamily="18" charset="0"/>
                        </a:rPr>
                        <m:t>𝑦</m:t>
                      </m:r>
                      <m:r>
                        <a:rPr lang="en-US" sz="4800" i="1">
                          <a:solidFill>
                            <a:schemeClr val="bg1">
                              <a:lumMod val="95000"/>
                            </a:schemeClr>
                          </a:solidFill>
                          <a:latin typeface="Cambria Math" panose="02040503050406030204" pitchFamily="18" charset="0"/>
                        </a:rPr>
                        <m:t>−</m:t>
                      </m:r>
                      <m:sSub>
                        <m:sSubPr>
                          <m:ctrlPr>
                            <a:rPr lang="en-US" sz="4800" i="1">
                              <a:solidFill>
                                <a:schemeClr val="bg1">
                                  <a:lumMod val="95000"/>
                                </a:schemeClr>
                              </a:solidFill>
                              <a:latin typeface="Cambria Math" panose="02040503050406030204" pitchFamily="18" charset="0"/>
                            </a:rPr>
                          </m:ctrlPr>
                        </m:sSubPr>
                        <m:e>
                          <m:r>
                            <a:rPr lang="en-US" sz="4800" i="1">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8</m:t>
                          </m:r>
                        </m:sub>
                      </m:sSub>
                      <m:r>
                        <a:rPr lang="en-US" sz="4800" i="1">
                          <a:solidFill>
                            <a:schemeClr val="bg1">
                              <a:lumMod val="95000"/>
                            </a:schemeClr>
                          </a:solidFill>
                          <a:latin typeface="Cambria Math" panose="02040503050406030204" pitchFamily="18" charset="0"/>
                        </a:rPr>
                        <m:t>∗</m:t>
                      </m:r>
                      <m:r>
                        <a:rPr lang="en-US" sz="4800" i="1">
                          <a:solidFill>
                            <a:schemeClr val="accent6"/>
                          </a:solidFill>
                          <a:latin typeface="Cambria Math" panose="02040503050406030204" pitchFamily="18" charset="0"/>
                        </a:rPr>
                        <m:t>𝑧</m:t>
                      </m:r>
                    </m:oMath>
                  </m:oMathPara>
                </a14:m>
                <a:endParaRPr lang="en-US" sz="4800" i="1" dirty="0">
                  <a:solidFill>
                    <a:schemeClr val="bg1">
                      <a:lumMod val="95000"/>
                    </a:schemeClr>
                  </a:solidFill>
                </a:endParaRPr>
              </a:p>
              <a:p>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462633" y="3511453"/>
                <a:ext cx="9534853" cy="5657574"/>
              </a:xfrm>
              <a:prstGeom prst="rect">
                <a:avLst/>
              </a:prstGeom>
              <a:blipFill>
                <a:blip r:embed="rId3"/>
                <a:stretch>
                  <a:fillRect l="-1862"/>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52C52B8F-5930-9050-6F9B-20B87902CB93}"/>
              </a:ext>
            </a:extLst>
          </p:cNvPr>
          <p:cNvSpPr/>
          <p:nvPr/>
        </p:nvSpPr>
        <p:spPr>
          <a:xfrm>
            <a:off x="2536624" y="9579004"/>
            <a:ext cx="914400"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x</a:t>
            </a:r>
          </a:p>
        </p:txBody>
      </p:sp>
      <p:sp>
        <p:nvSpPr>
          <p:cNvPr id="3" name="Oval 2">
            <a:extLst>
              <a:ext uri="{FF2B5EF4-FFF2-40B4-BE49-F238E27FC236}">
                <a16:creationId xmlns:a16="http://schemas.microsoft.com/office/drawing/2014/main" id="{96A0EE67-190C-4691-C3D4-92B8F67082CD}"/>
              </a:ext>
            </a:extLst>
          </p:cNvPr>
          <p:cNvSpPr/>
          <p:nvPr/>
        </p:nvSpPr>
        <p:spPr>
          <a:xfrm>
            <a:off x="2536624" y="11775250"/>
            <a:ext cx="914400" cy="9144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Z</a:t>
            </a:r>
          </a:p>
        </p:txBody>
      </p:sp>
      <p:sp>
        <p:nvSpPr>
          <p:cNvPr id="4" name="Oval 3">
            <a:extLst>
              <a:ext uri="{FF2B5EF4-FFF2-40B4-BE49-F238E27FC236}">
                <a16:creationId xmlns:a16="http://schemas.microsoft.com/office/drawing/2014/main" id="{FA38C763-8BA5-1099-552A-117B2F1ABE17}"/>
              </a:ext>
            </a:extLst>
          </p:cNvPr>
          <p:cNvSpPr/>
          <p:nvPr/>
        </p:nvSpPr>
        <p:spPr>
          <a:xfrm>
            <a:off x="841562" y="10685795"/>
            <a:ext cx="914400" cy="9144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y</a:t>
            </a:r>
          </a:p>
        </p:txBody>
      </p:sp>
      <p:cxnSp>
        <p:nvCxnSpPr>
          <p:cNvPr id="8" name="Straight Arrow Connector 7">
            <a:extLst>
              <a:ext uri="{FF2B5EF4-FFF2-40B4-BE49-F238E27FC236}">
                <a16:creationId xmlns:a16="http://schemas.microsoft.com/office/drawing/2014/main" id="{03F643EC-AE37-5CE0-045A-570AD8D9ED58}"/>
              </a:ext>
            </a:extLst>
          </p:cNvPr>
          <p:cNvCxnSpPr>
            <a:endCxn id="2" idx="0"/>
          </p:cNvCxnSpPr>
          <p:nvPr/>
        </p:nvCxnSpPr>
        <p:spPr>
          <a:xfrm>
            <a:off x="2993824" y="8980827"/>
            <a:ext cx="0" cy="598177"/>
          </a:xfrm>
          <a:prstGeom prst="straightConnector1">
            <a:avLst/>
          </a:prstGeom>
          <a:ln w="5715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70D023B-C740-5D57-827A-B3A41C848905}"/>
              </a:ext>
            </a:extLst>
          </p:cNvPr>
          <p:cNvCxnSpPr>
            <a:cxnSpLocks/>
            <a:endCxn id="4" idx="7"/>
          </p:cNvCxnSpPr>
          <p:nvPr/>
        </p:nvCxnSpPr>
        <p:spPr>
          <a:xfrm flipH="1">
            <a:off x="1622051" y="10235257"/>
            <a:ext cx="927014" cy="584449"/>
          </a:xfrm>
          <a:prstGeom prst="straightConnector1">
            <a:avLst/>
          </a:prstGeom>
          <a:ln w="5715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A1E0D7-74E2-B0BA-D576-66A63F9730CD}"/>
              </a:ext>
            </a:extLst>
          </p:cNvPr>
          <p:cNvCxnSpPr>
            <a:cxnSpLocks/>
          </p:cNvCxnSpPr>
          <p:nvPr/>
        </p:nvCxnSpPr>
        <p:spPr>
          <a:xfrm>
            <a:off x="2863284" y="10493357"/>
            <a:ext cx="0" cy="1350048"/>
          </a:xfrm>
          <a:prstGeom prst="straightConnector1">
            <a:avLst/>
          </a:prstGeom>
          <a:ln w="57150">
            <a:solidFill>
              <a:schemeClr val="bg1">
                <a:lumMod val="95000"/>
              </a:schemeClr>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19D59EB-8EC6-BC16-F54A-FF2A9AB0E688}"/>
              </a:ext>
            </a:extLst>
          </p:cNvPr>
          <p:cNvCxnSpPr>
            <a:cxnSpLocks/>
          </p:cNvCxnSpPr>
          <p:nvPr/>
        </p:nvCxnSpPr>
        <p:spPr>
          <a:xfrm>
            <a:off x="3090329" y="10493357"/>
            <a:ext cx="0" cy="1350048"/>
          </a:xfrm>
          <a:prstGeom prst="straightConnector1">
            <a:avLst/>
          </a:prstGeom>
          <a:ln w="57150">
            <a:solidFill>
              <a:schemeClr val="bg1">
                <a:lumMod val="9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CE9719-A26C-B3DD-56E3-8D6089070664}"/>
              </a:ext>
            </a:extLst>
          </p:cNvPr>
          <p:cNvCxnSpPr>
            <a:cxnSpLocks/>
          </p:cNvCxnSpPr>
          <p:nvPr/>
        </p:nvCxnSpPr>
        <p:spPr>
          <a:xfrm>
            <a:off x="1581707" y="11618856"/>
            <a:ext cx="936256" cy="515717"/>
          </a:xfrm>
          <a:prstGeom prst="straightConnector1">
            <a:avLst/>
          </a:prstGeom>
          <a:ln w="57150">
            <a:solidFill>
              <a:schemeClr val="bg1">
                <a:lumMod val="9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0932F8-B76B-9C97-62CE-5C4D0C4EF1A4}"/>
              </a:ext>
            </a:extLst>
          </p:cNvPr>
          <p:cNvCxnSpPr>
            <a:cxnSpLocks/>
          </p:cNvCxnSpPr>
          <p:nvPr/>
        </p:nvCxnSpPr>
        <p:spPr>
          <a:xfrm>
            <a:off x="1695229" y="11426465"/>
            <a:ext cx="936256" cy="515717"/>
          </a:xfrm>
          <a:prstGeom prst="straightConnector1">
            <a:avLst/>
          </a:prstGeom>
          <a:ln w="57150">
            <a:solidFill>
              <a:schemeClr val="bg1">
                <a:lumMod val="95000"/>
              </a:scheme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36" name="Google Shape;92;p2">
            <a:extLst>
              <a:ext uri="{FF2B5EF4-FFF2-40B4-BE49-F238E27FC236}">
                <a16:creationId xmlns:a16="http://schemas.microsoft.com/office/drawing/2014/main" id="{244266D9-45FE-5851-A193-7221E1784F53}"/>
              </a:ext>
            </a:extLst>
          </p:cNvPr>
          <p:cNvSpPr txBox="1">
            <a:spLocks/>
          </p:cNvSpPr>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dirty="0"/>
              <a:t>Parts of ODEs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8E624E-DC1B-02AF-D29C-8BA4ACB354C5}"/>
                  </a:ext>
                </a:extLst>
              </p:cNvPr>
              <p:cNvSpPr txBox="1"/>
              <p:nvPr/>
            </p:nvSpPr>
            <p:spPr>
              <a:xfrm>
                <a:off x="10384597" y="4047239"/>
                <a:ext cx="13897403" cy="938719"/>
              </a:xfrm>
              <a:prstGeom prst="rect">
                <a:avLst/>
              </a:prstGeom>
              <a:noFill/>
            </p:spPr>
            <p:txBody>
              <a:bodyPr wrap="square">
                <a:spAutoFit/>
              </a:bodyPr>
              <a:lstStyle/>
              <a:p>
                <a:r>
                  <a:rPr lang="en-US" sz="5500" dirty="0">
                    <a:solidFill>
                      <a:schemeClr val="accent1"/>
                    </a:solidFill>
                  </a:rPr>
                  <a:t>Dynamic variables,</a:t>
                </a:r>
                <a14:m>
                  <m:oMath xmlns:m="http://schemas.openxmlformats.org/officeDocument/2006/math">
                    <m:r>
                      <a:rPr lang="en-US" sz="5500" b="0" i="0" dirty="0" smtClean="0">
                        <a:solidFill>
                          <a:schemeClr val="accent1"/>
                        </a:solidFill>
                        <a:latin typeface="Cambria Math" panose="02040503050406030204" pitchFamily="18" charset="0"/>
                      </a:rPr>
                      <m:t>    </m:t>
                    </m:r>
                    <m:r>
                      <a:rPr lang="en-US" sz="5500" b="1" i="1" dirty="0" smtClean="0">
                        <a:solidFill>
                          <a:schemeClr val="accent1"/>
                        </a:solidFill>
                        <a:latin typeface="Cambria Math" panose="02040503050406030204" pitchFamily="18" charset="0"/>
                      </a:rPr>
                      <m:t>𝑺</m:t>
                    </m:r>
                    <m:r>
                      <a:rPr lang="en-US" sz="5500" b="0" i="1" dirty="0" smtClean="0">
                        <a:solidFill>
                          <a:schemeClr val="accent1"/>
                        </a:solidFill>
                        <a:latin typeface="Cambria Math" panose="02040503050406030204" pitchFamily="18" charset="0"/>
                      </a:rPr>
                      <m:t>(</m:t>
                    </m:r>
                    <m:r>
                      <a:rPr lang="en-US" sz="5500" b="0" i="1" dirty="0" smtClean="0">
                        <a:solidFill>
                          <a:schemeClr val="accent1"/>
                        </a:solidFill>
                        <a:latin typeface="Cambria Math" panose="02040503050406030204" pitchFamily="18" charset="0"/>
                      </a:rPr>
                      <m:t>𝑡</m:t>
                    </m:r>
                    <m:r>
                      <a:rPr lang="en-US" sz="5500" b="0" i="1" dirty="0" smtClean="0">
                        <a:solidFill>
                          <a:schemeClr val="accent1"/>
                        </a:solidFill>
                        <a:latin typeface="Cambria Math" panose="02040503050406030204" pitchFamily="18" charset="0"/>
                      </a:rPr>
                      <m:t>)={</m:t>
                    </m:r>
                    <m:r>
                      <a:rPr lang="en-US" sz="5500" i="1" dirty="0">
                        <a:solidFill>
                          <a:schemeClr val="accent2">
                            <a:lumMod val="60000"/>
                            <a:lumOff val="40000"/>
                          </a:schemeClr>
                        </a:solidFill>
                        <a:latin typeface="Cambria Math" panose="02040503050406030204" pitchFamily="18" charset="0"/>
                      </a:rPr>
                      <m:t>𝑥</m:t>
                    </m:r>
                    <m:r>
                      <a:rPr lang="en-US" sz="5500" i="1" dirty="0">
                        <a:solidFill>
                          <a:schemeClr val="accent2">
                            <a:lumMod val="60000"/>
                            <a:lumOff val="40000"/>
                          </a:schemeClr>
                        </a:solidFill>
                        <a:latin typeface="Cambria Math" panose="02040503050406030204" pitchFamily="18" charset="0"/>
                      </a:rPr>
                      <m:t>(</m:t>
                    </m:r>
                    <m:r>
                      <a:rPr lang="en-US" sz="5500" i="1" dirty="0">
                        <a:solidFill>
                          <a:schemeClr val="accent2">
                            <a:lumMod val="60000"/>
                            <a:lumOff val="40000"/>
                          </a:schemeClr>
                        </a:solidFill>
                        <a:latin typeface="Cambria Math" panose="02040503050406030204" pitchFamily="18" charset="0"/>
                      </a:rPr>
                      <m:t>𝑡</m:t>
                    </m:r>
                    <m:r>
                      <a:rPr lang="en-US" sz="5500" i="1" dirty="0">
                        <a:solidFill>
                          <a:schemeClr val="accent2">
                            <a:lumMod val="60000"/>
                            <a:lumOff val="40000"/>
                          </a:schemeClr>
                        </a:solidFill>
                        <a:latin typeface="Cambria Math" panose="02040503050406030204" pitchFamily="18" charset="0"/>
                      </a:rPr>
                      <m:t>), </m:t>
                    </m:r>
                    <m:r>
                      <a:rPr lang="en-US" sz="5500" i="1" dirty="0">
                        <a:solidFill>
                          <a:schemeClr val="accent5"/>
                        </a:solidFill>
                        <a:latin typeface="Cambria Math" panose="02040503050406030204" pitchFamily="18" charset="0"/>
                      </a:rPr>
                      <m:t>𝑦</m:t>
                    </m:r>
                    <m:r>
                      <a:rPr lang="en-US" sz="5500" i="1" dirty="0">
                        <a:solidFill>
                          <a:schemeClr val="accent5"/>
                        </a:solidFill>
                        <a:latin typeface="Cambria Math" panose="02040503050406030204" pitchFamily="18" charset="0"/>
                      </a:rPr>
                      <m:t>(</m:t>
                    </m:r>
                    <m:r>
                      <a:rPr lang="en-US" sz="5500" i="1" dirty="0">
                        <a:solidFill>
                          <a:schemeClr val="accent5"/>
                        </a:solidFill>
                        <a:latin typeface="Cambria Math" panose="02040503050406030204" pitchFamily="18" charset="0"/>
                      </a:rPr>
                      <m:t>𝑡</m:t>
                    </m:r>
                    <m:r>
                      <a:rPr lang="en-US" sz="5500" i="1" dirty="0">
                        <a:solidFill>
                          <a:schemeClr val="accent5"/>
                        </a:solidFill>
                        <a:latin typeface="Cambria Math" panose="02040503050406030204" pitchFamily="18" charset="0"/>
                      </a:rPr>
                      <m:t>), </m:t>
                    </m:r>
                    <m:r>
                      <a:rPr lang="en-US" sz="5500" i="1" dirty="0">
                        <a:solidFill>
                          <a:schemeClr val="accent6"/>
                        </a:solidFill>
                        <a:latin typeface="Cambria Math" panose="02040503050406030204" pitchFamily="18" charset="0"/>
                      </a:rPr>
                      <m:t>𝑧</m:t>
                    </m:r>
                    <m:d>
                      <m:dPr>
                        <m:ctrlPr>
                          <a:rPr lang="en-US" sz="5500" i="1" dirty="0">
                            <a:solidFill>
                              <a:schemeClr val="accent6"/>
                            </a:solidFill>
                            <a:latin typeface="Cambria Math" panose="02040503050406030204" pitchFamily="18" charset="0"/>
                          </a:rPr>
                        </m:ctrlPr>
                      </m:dPr>
                      <m:e>
                        <m:r>
                          <a:rPr lang="en-US" sz="5500" i="1" dirty="0">
                            <a:solidFill>
                              <a:schemeClr val="accent6"/>
                            </a:solidFill>
                            <a:latin typeface="Cambria Math" panose="02040503050406030204" pitchFamily="18" charset="0"/>
                          </a:rPr>
                          <m:t>𝑡</m:t>
                        </m:r>
                      </m:e>
                    </m:d>
                    <m:r>
                      <a:rPr lang="en-US" sz="5500" i="1" dirty="0" smtClean="0">
                        <a:solidFill>
                          <a:schemeClr val="accent1"/>
                        </a:solidFill>
                        <a:latin typeface="Cambria Math" panose="02040503050406030204" pitchFamily="18" charset="0"/>
                      </a:rPr>
                      <m:t>}</m:t>
                    </m:r>
                  </m:oMath>
                </a14:m>
                <a:endParaRPr lang="en-US" sz="5500" dirty="0">
                  <a:solidFill>
                    <a:schemeClr val="accent1"/>
                  </a:solidFill>
                </a:endParaRPr>
              </a:p>
            </p:txBody>
          </p:sp>
        </mc:Choice>
        <mc:Fallback xmlns="">
          <p:sp>
            <p:nvSpPr>
              <p:cNvPr id="6" name="TextBox 5">
                <a:extLst>
                  <a:ext uri="{FF2B5EF4-FFF2-40B4-BE49-F238E27FC236}">
                    <a16:creationId xmlns:a16="http://schemas.microsoft.com/office/drawing/2014/main" id="{D38E624E-DC1B-02AF-D29C-8BA4ACB354C5}"/>
                  </a:ext>
                </a:extLst>
              </p:cNvPr>
              <p:cNvSpPr txBox="1">
                <a:spLocks noRot="1" noChangeAspect="1" noMove="1" noResize="1" noEditPoints="1" noAdjustHandles="1" noChangeArrowheads="1" noChangeShapeType="1" noTextEdit="1"/>
              </p:cNvSpPr>
              <p:nvPr/>
            </p:nvSpPr>
            <p:spPr>
              <a:xfrm>
                <a:off x="10384597" y="4047239"/>
                <a:ext cx="13897403" cy="938719"/>
              </a:xfrm>
              <a:prstGeom prst="rect">
                <a:avLst/>
              </a:prstGeom>
              <a:blipFill>
                <a:blip r:embed="rId4"/>
                <a:stretch>
                  <a:fillRect l="-2374" t="-17333" b="-3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192A6F-A941-3E06-8DDD-AD3CA917445D}"/>
                  </a:ext>
                </a:extLst>
              </p:cNvPr>
              <p:cNvSpPr txBox="1"/>
              <p:nvPr/>
            </p:nvSpPr>
            <p:spPr>
              <a:xfrm>
                <a:off x="10384597" y="6368194"/>
                <a:ext cx="13897402" cy="938719"/>
              </a:xfrm>
              <a:prstGeom prst="rect">
                <a:avLst/>
              </a:prstGeom>
              <a:noFill/>
            </p:spPr>
            <p:txBody>
              <a:bodyPr wrap="square">
                <a:spAutoFit/>
              </a:bodyPr>
              <a:lstStyle/>
              <a:p>
                <a:r>
                  <a:rPr lang="en-US" sz="5500" dirty="0">
                    <a:solidFill>
                      <a:schemeClr val="accent1"/>
                    </a:solidFill>
                  </a:rPr>
                  <a:t>Parameters,</a:t>
                </a:r>
                <a14:m>
                  <m:oMath xmlns:m="http://schemas.openxmlformats.org/officeDocument/2006/math">
                    <m:r>
                      <a:rPr lang="en-US" sz="5500" b="0" i="0" dirty="0" smtClean="0">
                        <a:solidFill>
                          <a:schemeClr val="accent1"/>
                        </a:solidFill>
                        <a:latin typeface="Cambria Math" panose="02040503050406030204" pitchFamily="18" charset="0"/>
                      </a:rPr>
                      <m:t>    </m:t>
                    </m:r>
                    <m:r>
                      <a:rPr lang="en-US" sz="5500" b="1" i="0" dirty="0" smtClean="0">
                        <a:solidFill>
                          <a:schemeClr val="accent1"/>
                        </a:solidFill>
                        <a:latin typeface="Cambria Math" panose="02040503050406030204" pitchFamily="18" charset="0"/>
                      </a:rPr>
                      <m:t>𝚲</m:t>
                    </m:r>
                    <m:r>
                      <a:rPr lang="en-US" sz="5500" b="0" i="1" dirty="0" smtClean="0">
                        <a:solidFill>
                          <a:schemeClr val="accent1"/>
                        </a:solidFill>
                        <a:latin typeface="Cambria Math" panose="02040503050406030204" pitchFamily="18" charset="0"/>
                      </a:rPr>
                      <m:t>=[</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𝑘</m:t>
                        </m:r>
                      </m:e>
                      <m:sub>
                        <m:r>
                          <a:rPr lang="en-US" sz="5500" b="0" i="1" dirty="0" smtClean="0">
                            <a:solidFill>
                              <a:schemeClr val="accent1"/>
                            </a:solidFill>
                            <a:latin typeface="Cambria Math" panose="02040503050406030204" pitchFamily="18" charset="0"/>
                          </a:rPr>
                          <m:t>1</m:t>
                        </m:r>
                      </m:sub>
                    </m:sSub>
                    <m:r>
                      <a:rPr lang="en-US" sz="5500" b="0" i="1" dirty="0" smtClean="0">
                        <a:solidFill>
                          <a:schemeClr val="accent1"/>
                        </a:solidFill>
                        <a:latin typeface="Cambria Math" panose="02040503050406030204" pitchFamily="18" charset="0"/>
                      </a:rPr>
                      <m:t>, </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𝑘</m:t>
                        </m:r>
                      </m:e>
                      <m:sub>
                        <m:r>
                          <a:rPr lang="en-US" sz="5500" b="0" i="1" dirty="0" smtClean="0">
                            <a:solidFill>
                              <a:schemeClr val="accent1"/>
                            </a:solidFill>
                            <a:latin typeface="Cambria Math" panose="02040503050406030204" pitchFamily="18" charset="0"/>
                          </a:rPr>
                          <m:t>2</m:t>
                        </m:r>
                      </m:sub>
                    </m:sSub>
                    <m:r>
                      <a:rPr lang="en-US" sz="5500" b="0" i="1" dirty="0" smtClean="0">
                        <a:solidFill>
                          <a:schemeClr val="accent1"/>
                        </a:solidFill>
                        <a:latin typeface="Cambria Math" panose="02040503050406030204" pitchFamily="18" charset="0"/>
                      </a:rPr>
                      <m:t>,…</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𝑘</m:t>
                        </m:r>
                      </m:e>
                      <m:sub>
                        <m:r>
                          <a:rPr lang="en-US" sz="5500" b="0" i="1" dirty="0" smtClean="0">
                            <a:solidFill>
                              <a:schemeClr val="accent1"/>
                            </a:solidFill>
                            <a:latin typeface="Cambria Math" panose="02040503050406030204" pitchFamily="18" charset="0"/>
                          </a:rPr>
                          <m:t>8</m:t>
                        </m:r>
                      </m:sub>
                    </m:sSub>
                    <m:r>
                      <a:rPr lang="en-US" sz="5500" b="0" i="1" dirty="0" smtClean="0">
                        <a:solidFill>
                          <a:schemeClr val="accent1"/>
                        </a:solidFill>
                        <a:latin typeface="Cambria Math" panose="02040503050406030204" pitchFamily="18" charset="0"/>
                      </a:rPr>
                      <m:t>]</m:t>
                    </m:r>
                  </m:oMath>
                </a14:m>
                <a:endParaRPr lang="en-US" sz="5500" dirty="0">
                  <a:solidFill>
                    <a:schemeClr val="accent1"/>
                  </a:solidFill>
                </a:endParaRPr>
              </a:p>
            </p:txBody>
          </p:sp>
        </mc:Choice>
        <mc:Fallback xmlns="">
          <p:sp>
            <p:nvSpPr>
              <p:cNvPr id="11" name="TextBox 10">
                <a:extLst>
                  <a:ext uri="{FF2B5EF4-FFF2-40B4-BE49-F238E27FC236}">
                    <a16:creationId xmlns:a16="http://schemas.microsoft.com/office/drawing/2014/main" id="{ED192A6F-A941-3E06-8DDD-AD3CA917445D}"/>
                  </a:ext>
                </a:extLst>
              </p:cNvPr>
              <p:cNvSpPr txBox="1">
                <a:spLocks noRot="1" noChangeAspect="1" noMove="1" noResize="1" noEditPoints="1" noAdjustHandles="1" noChangeArrowheads="1" noChangeShapeType="1" noTextEdit="1"/>
              </p:cNvSpPr>
              <p:nvPr/>
            </p:nvSpPr>
            <p:spPr>
              <a:xfrm>
                <a:off x="10384597" y="6368194"/>
                <a:ext cx="13897402" cy="938719"/>
              </a:xfrm>
              <a:prstGeom prst="rect">
                <a:avLst/>
              </a:prstGeom>
              <a:blipFill>
                <a:blip r:embed="rId5"/>
                <a:stretch>
                  <a:fillRect l="-2374" t="-17333" b="-3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40262B-80AA-0F0F-98E5-2812D4292025}"/>
                  </a:ext>
                </a:extLst>
              </p:cNvPr>
              <p:cNvSpPr txBox="1"/>
              <p:nvPr/>
            </p:nvSpPr>
            <p:spPr>
              <a:xfrm>
                <a:off x="10384596" y="7505360"/>
                <a:ext cx="13702036" cy="1785104"/>
              </a:xfrm>
              <a:prstGeom prst="rect">
                <a:avLst/>
              </a:prstGeom>
              <a:noFill/>
            </p:spPr>
            <p:txBody>
              <a:bodyPr wrap="square">
                <a:spAutoFit/>
              </a:bodyPr>
              <a:lstStyle/>
              <a:p>
                <a:r>
                  <a:rPr lang="en-US" sz="5500" dirty="0">
                    <a:solidFill>
                      <a:schemeClr val="accent1"/>
                    </a:solidFill>
                  </a:rPr>
                  <a:t>Known functions,</a:t>
                </a:r>
                <a14:m>
                  <m:oMath xmlns:m="http://schemas.openxmlformats.org/officeDocument/2006/math">
                    <m:r>
                      <a:rPr lang="en-US" sz="5500" b="0" i="0" dirty="0" smtClean="0">
                        <a:solidFill>
                          <a:schemeClr val="accent1"/>
                        </a:solidFill>
                        <a:latin typeface="Cambria Math" panose="02040503050406030204" pitchFamily="18" charset="0"/>
                      </a:rPr>
                      <m:t>    </m:t>
                    </m:r>
                    <m:r>
                      <a:rPr lang="en-US" sz="5500" b="0" i="1" dirty="0" smtClean="0">
                        <a:solidFill>
                          <a:schemeClr val="accent1"/>
                        </a:solidFill>
                        <a:latin typeface="Cambria Math" panose="02040503050406030204" pitchFamily="18" charset="0"/>
                      </a:rPr>
                      <m:t>𝑠</m:t>
                    </m:r>
                    <m:d>
                      <m:dPr>
                        <m:ctrlPr>
                          <a:rPr lang="en-US" sz="5500" b="0" i="1" dirty="0" smtClean="0">
                            <a:solidFill>
                              <a:schemeClr val="accent1"/>
                            </a:solidFill>
                            <a:latin typeface="Cambria Math" panose="02040503050406030204" pitchFamily="18" charset="0"/>
                          </a:rPr>
                        </m:ctrlPr>
                      </m:dPr>
                      <m:e>
                        <m:r>
                          <a:rPr lang="en-US" sz="5500" b="0" i="1" dirty="0" smtClean="0">
                            <a:solidFill>
                              <a:schemeClr val="accent1"/>
                            </a:solidFill>
                            <a:latin typeface="Cambria Math" panose="02040503050406030204" pitchFamily="18" charset="0"/>
                          </a:rPr>
                          <m:t>𝑡</m:t>
                        </m:r>
                      </m:e>
                    </m:d>
                    <m:r>
                      <m:rPr>
                        <m:nor/>
                      </m:rPr>
                      <a:rPr lang="en-US" sz="5500" b="0" i="0" dirty="0" smtClean="0">
                        <a:solidFill>
                          <a:schemeClr val="accent1"/>
                        </a:solidFill>
                        <a:latin typeface="Cambria Math" panose="02040503050406030204" pitchFamily="18" charset="0"/>
                      </a:rPr>
                      <m:t>,  </m:t>
                    </m:r>
                    <m:r>
                      <m:rPr>
                        <m:nor/>
                      </m:rPr>
                      <a:rPr lang="en-US" sz="5500" b="0" i="0" dirty="0" smtClean="0">
                        <a:solidFill>
                          <a:schemeClr val="accent1"/>
                        </a:solidFill>
                      </a:rPr>
                      <m:t>such</m:t>
                    </m:r>
                    <m:r>
                      <m:rPr>
                        <m:nor/>
                      </m:rPr>
                      <a:rPr lang="en-US" sz="5500" b="0" i="0" dirty="0" smtClean="0">
                        <a:solidFill>
                          <a:schemeClr val="accent1"/>
                        </a:solidFill>
                      </a:rPr>
                      <m:t> </m:t>
                    </m:r>
                    <m:r>
                      <m:rPr>
                        <m:nor/>
                      </m:rPr>
                      <a:rPr lang="en-US" sz="5500" b="0" i="0" dirty="0" smtClean="0">
                        <a:solidFill>
                          <a:schemeClr val="accent1"/>
                        </a:solidFill>
                      </a:rPr>
                      <m:t>as</m:t>
                    </m:r>
                    <m:r>
                      <m:rPr>
                        <m:nor/>
                      </m:rPr>
                      <a:rPr lang="en-US" sz="5500" b="0" i="0" dirty="0" smtClean="0">
                        <a:solidFill>
                          <a:schemeClr val="accent1"/>
                        </a:solidFill>
                      </a:rPr>
                      <m:t>: </m:t>
                    </m:r>
                    <m:r>
                      <m:rPr>
                        <m:nor/>
                      </m:rPr>
                      <a:rPr lang="en-US" sz="5500" b="0" i="0" dirty="0" smtClean="0">
                        <a:solidFill>
                          <a:schemeClr val="accent1"/>
                        </a:solidFill>
                      </a:rPr>
                      <m:t>nutrient</m:t>
                    </m:r>
                    <m:r>
                      <m:rPr>
                        <m:nor/>
                      </m:rPr>
                      <a:rPr lang="en-US" sz="5500" b="0" i="0" dirty="0" smtClean="0">
                        <a:solidFill>
                          <a:schemeClr val="accent1"/>
                        </a:solidFill>
                      </a:rPr>
                      <m:t>, </m:t>
                    </m:r>
                    <m:r>
                      <m:rPr>
                        <m:nor/>
                      </m:rPr>
                      <a:rPr lang="en-US" sz="5500" b="0" i="0" dirty="0" smtClean="0">
                        <a:solidFill>
                          <a:schemeClr val="accent1"/>
                        </a:solidFill>
                      </a:rPr>
                      <m:t>stimuli</m:t>
                    </m:r>
                    <m:r>
                      <m:rPr>
                        <m:nor/>
                      </m:rPr>
                      <a:rPr lang="en-US" sz="5500" b="0" i="0" dirty="0" smtClean="0">
                        <a:solidFill>
                          <a:schemeClr val="accent1"/>
                        </a:solidFill>
                      </a:rPr>
                      <m:t>, </m:t>
                    </m:r>
                    <m:r>
                      <m:rPr>
                        <m:nor/>
                      </m:rPr>
                      <a:rPr lang="en-US" sz="5500" b="0" i="0" dirty="0" smtClean="0">
                        <a:solidFill>
                          <a:schemeClr val="accent1"/>
                        </a:solidFill>
                      </a:rPr>
                      <m:t>drug</m:t>
                    </m:r>
                    <m:r>
                      <m:rPr>
                        <m:nor/>
                      </m:rPr>
                      <a:rPr lang="en-US" sz="5500" b="0" i="0" dirty="0" smtClean="0">
                        <a:solidFill>
                          <a:schemeClr val="accent1"/>
                        </a:solidFill>
                      </a:rPr>
                      <m:t> </m:t>
                    </m:r>
                    <m:r>
                      <m:rPr>
                        <m:nor/>
                      </m:rPr>
                      <a:rPr lang="en-US" sz="5500" b="0" i="0" dirty="0" smtClean="0">
                        <a:solidFill>
                          <a:schemeClr val="accent1"/>
                        </a:solidFill>
                      </a:rPr>
                      <m:t>concentrations</m:t>
                    </m:r>
                  </m:oMath>
                </a14:m>
                <a:endParaRPr lang="en-US" sz="5500" dirty="0">
                  <a:solidFill>
                    <a:schemeClr val="accent1"/>
                  </a:solidFill>
                </a:endParaRPr>
              </a:p>
            </p:txBody>
          </p:sp>
        </mc:Choice>
        <mc:Fallback xmlns="">
          <p:sp>
            <p:nvSpPr>
              <p:cNvPr id="13" name="TextBox 12">
                <a:extLst>
                  <a:ext uri="{FF2B5EF4-FFF2-40B4-BE49-F238E27FC236}">
                    <a16:creationId xmlns:a16="http://schemas.microsoft.com/office/drawing/2014/main" id="{9140262B-80AA-0F0F-98E5-2812D4292025}"/>
                  </a:ext>
                </a:extLst>
              </p:cNvPr>
              <p:cNvSpPr txBox="1">
                <a:spLocks noRot="1" noChangeAspect="1" noMove="1" noResize="1" noEditPoints="1" noAdjustHandles="1" noChangeArrowheads="1" noChangeShapeType="1" noTextEdit="1"/>
              </p:cNvSpPr>
              <p:nvPr/>
            </p:nvSpPr>
            <p:spPr>
              <a:xfrm>
                <a:off x="10384596" y="7505360"/>
                <a:ext cx="13702036" cy="1785104"/>
              </a:xfrm>
              <a:prstGeom prst="rect">
                <a:avLst/>
              </a:prstGeom>
              <a:blipFill>
                <a:blip r:embed="rId6"/>
                <a:stretch>
                  <a:fillRect l="-2407" t="-9155"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30448F4-FECA-6D31-56C5-990BE95F3A62}"/>
                  </a:ext>
                </a:extLst>
              </p:cNvPr>
              <p:cNvSpPr txBox="1"/>
              <p:nvPr/>
            </p:nvSpPr>
            <p:spPr>
              <a:xfrm>
                <a:off x="10384597" y="5218655"/>
                <a:ext cx="13412104" cy="938719"/>
              </a:xfrm>
              <a:prstGeom prst="rect">
                <a:avLst/>
              </a:prstGeom>
              <a:noFill/>
            </p:spPr>
            <p:txBody>
              <a:bodyPr wrap="square">
                <a:spAutoFit/>
              </a:bodyPr>
              <a:lstStyle/>
              <a:p>
                <a:r>
                  <a:rPr lang="en-US" sz="5500" dirty="0">
                    <a:solidFill>
                      <a:schemeClr val="accent1"/>
                    </a:solidFill>
                  </a:rPr>
                  <a:t>Independent variable, </a:t>
                </a:r>
                <a14:m>
                  <m:oMath xmlns:m="http://schemas.openxmlformats.org/officeDocument/2006/math">
                    <m:r>
                      <a:rPr lang="en-US" sz="5500" i="1" dirty="0" smtClean="0">
                        <a:solidFill>
                          <a:schemeClr val="accent1"/>
                        </a:solidFill>
                        <a:latin typeface="Cambria Math" panose="02040503050406030204" pitchFamily="18" charset="0"/>
                      </a:rPr>
                      <m:t>{</m:t>
                    </m:r>
                    <m:r>
                      <a:rPr lang="en-US" sz="5500" i="1" dirty="0">
                        <a:solidFill>
                          <a:schemeClr val="accent1"/>
                        </a:solidFill>
                        <a:latin typeface="Cambria Math" panose="02040503050406030204" pitchFamily="18" charset="0"/>
                      </a:rPr>
                      <m:t>𝑡</m:t>
                    </m:r>
                    <m:r>
                      <a:rPr lang="en-US" sz="5500" b="0" i="1" dirty="0" smtClean="0">
                        <a:solidFill>
                          <a:schemeClr val="accent1"/>
                        </a:solidFill>
                        <a:latin typeface="Cambria Math" panose="02040503050406030204" pitchFamily="18" charset="0"/>
                      </a:rPr>
                      <m:t>}</m:t>
                    </m:r>
                  </m:oMath>
                </a14:m>
                <a:r>
                  <a:rPr lang="en-US" sz="5500" dirty="0">
                    <a:solidFill>
                      <a:schemeClr val="accent1"/>
                    </a:solidFill>
                  </a:rPr>
                  <a:t>  </a:t>
                </a:r>
              </a:p>
            </p:txBody>
          </p:sp>
        </mc:Choice>
        <mc:Fallback xmlns="">
          <p:sp>
            <p:nvSpPr>
              <p:cNvPr id="16" name="TextBox 15">
                <a:extLst>
                  <a:ext uri="{FF2B5EF4-FFF2-40B4-BE49-F238E27FC236}">
                    <a16:creationId xmlns:a16="http://schemas.microsoft.com/office/drawing/2014/main" id="{D30448F4-FECA-6D31-56C5-990BE95F3A62}"/>
                  </a:ext>
                </a:extLst>
              </p:cNvPr>
              <p:cNvSpPr txBox="1">
                <a:spLocks noRot="1" noChangeAspect="1" noMove="1" noResize="1" noEditPoints="1" noAdjustHandles="1" noChangeArrowheads="1" noChangeShapeType="1" noTextEdit="1"/>
              </p:cNvSpPr>
              <p:nvPr/>
            </p:nvSpPr>
            <p:spPr>
              <a:xfrm>
                <a:off x="10384597" y="5218655"/>
                <a:ext cx="13412104" cy="938719"/>
              </a:xfrm>
              <a:prstGeom prst="rect">
                <a:avLst/>
              </a:prstGeom>
              <a:blipFill>
                <a:blip r:embed="rId7"/>
                <a:stretch>
                  <a:fillRect l="-2460" t="-17333" b="-3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3CAF52A-5CCB-98AF-A538-C7C319FD9DC9}"/>
                  </a:ext>
                </a:extLst>
              </p:cNvPr>
              <p:cNvSpPr txBox="1"/>
              <p:nvPr/>
            </p:nvSpPr>
            <p:spPr>
              <a:xfrm>
                <a:off x="10384597" y="9464098"/>
                <a:ext cx="13897404" cy="1785104"/>
              </a:xfrm>
              <a:prstGeom prst="rect">
                <a:avLst/>
              </a:prstGeom>
              <a:noFill/>
            </p:spPr>
            <p:txBody>
              <a:bodyPr wrap="square">
                <a:spAutoFit/>
              </a:bodyPr>
              <a:lstStyle/>
              <a:p>
                <a:r>
                  <a:rPr lang="en-US" sz="5500" dirty="0">
                    <a:solidFill>
                      <a:schemeClr val="accent1"/>
                    </a:solidFill>
                  </a:rPr>
                  <a:t>Initial conditions,</a:t>
                </a:r>
                <a14:m>
                  <m:oMath xmlns:m="http://schemas.openxmlformats.org/officeDocument/2006/math">
                    <m:r>
                      <a:rPr lang="en-US" sz="5500" b="0" i="0" dirty="0" smtClean="0">
                        <a:solidFill>
                          <a:schemeClr val="accent1"/>
                        </a:solidFill>
                        <a:latin typeface="Cambria Math" panose="02040503050406030204" pitchFamily="18" charset="0"/>
                      </a:rPr>
                      <m:t>   </m:t>
                    </m:r>
                    <m:r>
                      <a:rPr lang="en-US" sz="5500" b="1" i="0" dirty="0" smtClean="0">
                        <a:solidFill>
                          <a:schemeClr val="accent1"/>
                        </a:solidFill>
                        <a:latin typeface="Cambria Math" panose="02040503050406030204" pitchFamily="18" charset="0"/>
                      </a:rPr>
                      <m:t>𝐈𝐂</m:t>
                    </m:r>
                    <m:r>
                      <a:rPr lang="en-US" sz="5500" dirty="0">
                        <a:solidFill>
                          <a:schemeClr val="accent1"/>
                        </a:solidFill>
                        <a:latin typeface="Cambria Math" panose="02040503050406030204" pitchFamily="18" charset="0"/>
                      </a:rPr>
                      <m:t>=</m:t>
                    </m:r>
                    <m:d>
                      <m:dPr>
                        <m:begChr m:val="{"/>
                        <m:endChr m:val="}"/>
                        <m:ctrlPr>
                          <a:rPr lang="en-US" sz="5500" b="0" i="1" dirty="0">
                            <a:solidFill>
                              <a:schemeClr val="accent1"/>
                            </a:solidFill>
                            <a:latin typeface="Cambria Math" panose="02040503050406030204" pitchFamily="18" charset="0"/>
                          </a:rPr>
                        </m:ctrlPr>
                      </m:dPr>
                      <m:e>
                        <m:sSub>
                          <m:sSubPr>
                            <m:ctrlPr>
                              <a:rPr lang="en-US" sz="5500" b="0" i="1" dirty="0" smtClean="0">
                                <a:solidFill>
                                  <a:schemeClr val="accent1">
                                    <a:lumMod val="60000"/>
                                    <a:lumOff val="40000"/>
                                  </a:schemeClr>
                                </a:solidFill>
                                <a:latin typeface="Cambria Math" panose="02040503050406030204" pitchFamily="18" charset="0"/>
                              </a:rPr>
                            </m:ctrlPr>
                          </m:sSubPr>
                          <m:e>
                            <m:r>
                              <a:rPr lang="en-US" sz="5500" b="0" i="1" dirty="0" smtClean="0">
                                <a:solidFill>
                                  <a:schemeClr val="accent1">
                                    <a:lumMod val="60000"/>
                                    <a:lumOff val="40000"/>
                                  </a:schemeClr>
                                </a:solidFill>
                                <a:latin typeface="Cambria Math" panose="02040503050406030204" pitchFamily="18" charset="0"/>
                              </a:rPr>
                              <m:t>𝑥</m:t>
                            </m:r>
                          </m:e>
                          <m:sub>
                            <m:r>
                              <a:rPr lang="en-US" sz="5500" b="0" i="1" dirty="0" smtClean="0">
                                <a:solidFill>
                                  <a:schemeClr val="accent1">
                                    <a:lumMod val="60000"/>
                                    <a:lumOff val="40000"/>
                                  </a:schemeClr>
                                </a:solidFill>
                                <a:latin typeface="Cambria Math" panose="02040503050406030204" pitchFamily="18" charset="0"/>
                              </a:rPr>
                              <m:t>0</m:t>
                            </m:r>
                          </m:sub>
                        </m:sSub>
                        <m:r>
                          <a:rPr lang="en-US" sz="5500" i="1" dirty="0">
                            <a:solidFill>
                              <a:schemeClr val="accent1">
                                <a:lumMod val="60000"/>
                                <a:lumOff val="40000"/>
                              </a:schemeClr>
                            </a:solidFill>
                            <a:latin typeface="Cambria Math" panose="02040503050406030204" pitchFamily="18" charset="0"/>
                          </a:rPr>
                          <m:t>, </m:t>
                        </m:r>
                        <m:sSub>
                          <m:sSubPr>
                            <m:ctrlPr>
                              <a:rPr lang="en-US" sz="5500" b="0" i="1" dirty="0" smtClean="0">
                                <a:solidFill>
                                  <a:schemeClr val="accent5"/>
                                </a:solidFill>
                                <a:latin typeface="Cambria Math" panose="02040503050406030204" pitchFamily="18" charset="0"/>
                              </a:rPr>
                            </m:ctrlPr>
                          </m:sSubPr>
                          <m:e>
                            <m:r>
                              <a:rPr lang="en-US" sz="5500" b="0" i="1" dirty="0" smtClean="0">
                                <a:solidFill>
                                  <a:schemeClr val="accent5"/>
                                </a:solidFill>
                                <a:latin typeface="Cambria Math" panose="02040503050406030204" pitchFamily="18" charset="0"/>
                              </a:rPr>
                              <m:t>𝑦</m:t>
                            </m:r>
                          </m:e>
                          <m:sub>
                            <m:r>
                              <a:rPr lang="en-US" sz="5500" b="0" i="1" dirty="0" smtClean="0">
                                <a:solidFill>
                                  <a:schemeClr val="accent5"/>
                                </a:solidFill>
                                <a:latin typeface="Cambria Math" panose="02040503050406030204" pitchFamily="18" charset="0"/>
                              </a:rPr>
                              <m:t>0</m:t>
                            </m:r>
                          </m:sub>
                        </m:sSub>
                        <m:r>
                          <a:rPr lang="en-US" sz="5500" i="1" dirty="0">
                            <a:solidFill>
                              <a:schemeClr val="accent5"/>
                            </a:solidFill>
                            <a:latin typeface="Cambria Math" panose="02040503050406030204" pitchFamily="18" charset="0"/>
                          </a:rPr>
                          <m:t>, </m:t>
                        </m:r>
                        <m:sSub>
                          <m:sSubPr>
                            <m:ctrlPr>
                              <a:rPr lang="en-US" sz="5500" b="0" i="1" dirty="0" smtClean="0">
                                <a:solidFill>
                                  <a:schemeClr val="accent6"/>
                                </a:solidFill>
                                <a:latin typeface="Cambria Math" panose="02040503050406030204" pitchFamily="18" charset="0"/>
                              </a:rPr>
                            </m:ctrlPr>
                          </m:sSubPr>
                          <m:e>
                            <m:r>
                              <a:rPr lang="en-US" sz="5500" i="1" dirty="0">
                                <a:solidFill>
                                  <a:schemeClr val="accent6"/>
                                </a:solidFill>
                                <a:latin typeface="Cambria Math" panose="02040503050406030204" pitchFamily="18" charset="0"/>
                              </a:rPr>
                              <m:t>𝑧</m:t>
                            </m:r>
                          </m:e>
                          <m:sub>
                            <m:r>
                              <a:rPr lang="en-US" sz="5500" b="0" i="1" dirty="0" smtClean="0">
                                <a:solidFill>
                                  <a:schemeClr val="accent6"/>
                                </a:solidFill>
                                <a:latin typeface="Cambria Math" panose="02040503050406030204" pitchFamily="18" charset="0"/>
                              </a:rPr>
                              <m:t>0</m:t>
                            </m:r>
                          </m:sub>
                        </m:sSub>
                      </m:e>
                    </m:d>
                  </m:oMath>
                </a14:m>
                <a:endParaRPr lang="en-US" sz="5500"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5500" b="0" i="0" dirty="0" smtClean="0">
                          <a:solidFill>
                            <a:schemeClr val="accent1"/>
                          </a:solidFill>
                          <a:latin typeface="Cambria Math" panose="02040503050406030204" pitchFamily="18" charset="0"/>
                        </a:rPr>
                        <m:t>=</m:t>
                      </m:r>
                      <m:r>
                        <a:rPr lang="en-US" sz="5500" i="1" dirty="0">
                          <a:solidFill>
                            <a:schemeClr val="accent1"/>
                          </a:solidFill>
                          <a:latin typeface="Cambria Math" panose="02040503050406030204" pitchFamily="18" charset="0"/>
                        </a:rPr>
                        <m:t>{</m:t>
                      </m:r>
                      <m:r>
                        <a:rPr lang="en-US" sz="5500" i="1" dirty="0">
                          <a:solidFill>
                            <a:schemeClr val="accent2">
                              <a:lumMod val="60000"/>
                              <a:lumOff val="40000"/>
                            </a:schemeClr>
                          </a:solidFill>
                          <a:latin typeface="Cambria Math" panose="02040503050406030204" pitchFamily="18" charset="0"/>
                        </a:rPr>
                        <m:t>𝑥</m:t>
                      </m:r>
                      <m:r>
                        <a:rPr lang="en-US" sz="5500" i="1" dirty="0">
                          <a:solidFill>
                            <a:schemeClr val="accent2">
                              <a:lumMod val="60000"/>
                              <a:lumOff val="40000"/>
                            </a:schemeClr>
                          </a:solidFill>
                          <a:latin typeface="Cambria Math" panose="02040503050406030204" pitchFamily="18" charset="0"/>
                        </a:rPr>
                        <m:t>(</m:t>
                      </m:r>
                      <m:r>
                        <a:rPr lang="en-US" sz="5500" i="1" dirty="0">
                          <a:solidFill>
                            <a:schemeClr val="accent2">
                              <a:lumMod val="60000"/>
                              <a:lumOff val="40000"/>
                            </a:schemeClr>
                          </a:solidFill>
                          <a:latin typeface="Cambria Math" panose="02040503050406030204" pitchFamily="18" charset="0"/>
                        </a:rPr>
                        <m:t>𝑡</m:t>
                      </m:r>
                      <m:r>
                        <a:rPr lang="en-US" sz="5500" b="0" i="1" dirty="0" smtClean="0">
                          <a:solidFill>
                            <a:schemeClr val="accent2">
                              <a:lumMod val="60000"/>
                              <a:lumOff val="40000"/>
                            </a:schemeClr>
                          </a:solidFill>
                          <a:latin typeface="Cambria Math" panose="02040503050406030204" pitchFamily="18" charset="0"/>
                        </a:rPr>
                        <m:t>=0</m:t>
                      </m:r>
                      <m:r>
                        <a:rPr lang="en-US" sz="5500" i="1" dirty="0">
                          <a:solidFill>
                            <a:schemeClr val="accent2">
                              <a:lumMod val="60000"/>
                              <a:lumOff val="40000"/>
                            </a:schemeClr>
                          </a:solidFill>
                          <a:latin typeface="Cambria Math" panose="02040503050406030204" pitchFamily="18" charset="0"/>
                        </a:rPr>
                        <m:t>), </m:t>
                      </m:r>
                      <m:r>
                        <a:rPr lang="en-US" sz="5500" i="1" dirty="0">
                          <a:solidFill>
                            <a:schemeClr val="accent5"/>
                          </a:solidFill>
                          <a:latin typeface="Cambria Math" panose="02040503050406030204" pitchFamily="18" charset="0"/>
                        </a:rPr>
                        <m:t>𝑦</m:t>
                      </m:r>
                      <m:r>
                        <a:rPr lang="en-US" sz="5500" i="1" dirty="0">
                          <a:solidFill>
                            <a:schemeClr val="accent5"/>
                          </a:solidFill>
                          <a:latin typeface="Cambria Math" panose="02040503050406030204" pitchFamily="18" charset="0"/>
                        </a:rPr>
                        <m:t>(</m:t>
                      </m:r>
                      <m:r>
                        <a:rPr lang="en-US" sz="5500" i="1" dirty="0">
                          <a:solidFill>
                            <a:schemeClr val="accent5"/>
                          </a:solidFill>
                          <a:latin typeface="Cambria Math" panose="02040503050406030204" pitchFamily="18" charset="0"/>
                        </a:rPr>
                        <m:t>𝑡</m:t>
                      </m:r>
                      <m:r>
                        <a:rPr lang="en-US" sz="5500" b="0" i="1" dirty="0" smtClean="0">
                          <a:solidFill>
                            <a:schemeClr val="accent5"/>
                          </a:solidFill>
                          <a:latin typeface="Cambria Math" panose="02040503050406030204" pitchFamily="18" charset="0"/>
                        </a:rPr>
                        <m:t>=0</m:t>
                      </m:r>
                      <m:r>
                        <a:rPr lang="en-US" sz="5500" i="1" dirty="0">
                          <a:solidFill>
                            <a:schemeClr val="accent5"/>
                          </a:solidFill>
                          <a:latin typeface="Cambria Math" panose="02040503050406030204" pitchFamily="18" charset="0"/>
                        </a:rPr>
                        <m:t>), </m:t>
                      </m:r>
                      <m:r>
                        <a:rPr lang="en-US" sz="5500" i="1" dirty="0">
                          <a:solidFill>
                            <a:schemeClr val="accent6"/>
                          </a:solidFill>
                          <a:latin typeface="Cambria Math" panose="02040503050406030204" pitchFamily="18" charset="0"/>
                        </a:rPr>
                        <m:t>𝑧</m:t>
                      </m:r>
                      <m:d>
                        <m:dPr>
                          <m:ctrlPr>
                            <a:rPr lang="en-US" sz="5500" i="1" dirty="0">
                              <a:solidFill>
                                <a:schemeClr val="accent6"/>
                              </a:solidFill>
                              <a:latin typeface="Cambria Math" panose="02040503050406030204" pitchFamily="18" charset="0"/>
                            </a:rPr>
                          </m:ctrlPr>
                        </m:dPr>
                        <m:e>
                          <m:r>
                            <a:rPr lang="en-US" sz="5500" i="1" dirty="0">
                              <a:solidFill>
                                <a:schemeClr val="accent6"/>
                              </a:solidFill>
                              <a:latin typeface="Cambria Math" panose="02040503050406030204" pitchFamily="18" charset="0"/>
                            </a:rPr>
                            <m:t>𝑡</m:t>
                          </m:r>
                          <m:r>
                            <a:rPr lang="en-US" sz="5500" b="0" i="1" dirty="0" smtClean="0">
                              <a:solidFill>
                                <a:schemeClr val="accent6"/>
                              </a:solidFill>
                              <a:latin typeface="Cambria Math" panose="02040503050406030204" pitchFamily="18" charset="0"/>
                            </a:rPr>
                            <m:t>=0</m:t>
                          </m:r>
                        </m:e>
                      </m:d>
                      <m:r>
                        <a:rPr lang="en-US" sz="5500" i="1" dirty="0">
                          <a:solidFill>
                            <a:schemeClr val="accent1"/>
                          </a:solidFill>
                          <a:latin typeface="Cambria Math" panose="02040503050406030204" pitchFamily="18" charset="0"/>
                        </a:rPr>
                        <m:t>}</m:t>
                      </m:r>
                    </m:oMath>
                  </m:oMathPara>
                </a14:m>
                <a:endParaRPr lang="en-US" sz="5500" dirty="0">
                  <a:solidFill>
                    <a:schemeClr val="accent1"/>
                  </a:solidFill>
                </a:endParaRPr>
              </a:p>
            </p:txBody>
          </p:sp>
        </mc:Choice>
        <mc:Fallback xmlns="">
          <p:sp>
            <p:nvSpPr>
              <p:cNvPr id="18" name="TextBox 17">
                <a:extLst>
                  <a:ext uri="{FF2B5EF4-FFF2-40B4-BE49-F238E27FC236}">
                    <a16:creationId xmlns:a16="http://schemas.microsoft.com/office/drawing/2014/main" id="{F3CAF52A-5CCB-98AF-A538-C7C319FD9DC9}"/>
                  </a:ext>
                </a:extLst>
              </p:cNvPr>
              <p:cNvSpPr txBox="1">
                <a:spLocks noRot="1" noChangeAspect="1" noMove="1" noResize="1" noEditPoints="1" noAdjustHandles="1" noChangeArrowheads="1" noChangeShapeType="1" noTextEdit="1"/>
              </p:cNvSpPr>
              <p:nvPr/>
            </p:nvSpPr>
            <p:spPr>
              <a:xfrm>
                <a:off x="10384597" y="9464098"/>
                <a:ext cx="13897404" cy="1785104"/>
              </a:xfrm>
              <a:prstGeom prst="rect">
                <a:avLst/>
              </a:prstGeom>
              <a:blipFill>
                <a:blip r:embed="rId8"/>
                <a:stretch>
                  <a:fillRect l="-2374" t="-9929" b="-141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6A78C9-2B6E-93DE-7772-D2E55C9AFEF7}"/>
                  </a:ext>
                </a:extLst>
              </p:cNvPr>
              <p:cNvSpPr txBox="1"/>
              <p:nvPr/>
            </p:nvSpPr>
            <p:spPr>
              <a:xfrm>
                <a:off x="10384596" y="11493802"/>
                <a:ext cx="13897404" cy="938719"/>
              </a:xfrm>
              <a:prstGeom prst="rect">
                <a:avLst/>
              </a:prstGeom>
              <a:noFill/>
            </p:spPr>
            <p:txBody>
              <a:bodyPr wrap="square">
                <a:spAutoFit/>
              </a:bodyPr>
              <a:lstStyle/>
              <a:p>
                <a:r>
                  <a:rPr lang="en-US" sz="5500" dirty="0">
                    <a:solidFill>
                      <a:schemeClr val="accent1"/>
                    </a:solidFill>
                  </a:rPr>
                  <a:t>Timepoints,</a:t>
                </a:r>
                <a14:m>
                  <m:oMath xmlns:m="http://schemas.openxmlformats.org/officeDocument/2006/math">
                    <m:r>
                      <a:rPr lang="en-US" sz="5500" b="0" i="0" dirty="0" smtClean="0">
                        <a:solidFill>
                          <a:schemeClr val="accent1"/>
                        </a:solidFill>
                        <a:latin typeface="Cambria Math" panose="02040503050406030204" pitchFamily="18" charset="0"/>
                      </a:rPr>
                      <m:t>   </m:t>
                    </m:r>
                    <m:r>
                      <a:rPr lang="en-US" sz="5500" b="1" i="0" dirty="0" smtClean="0">
                        <a:solidFill>
                          <a:schemeClr val="accent1"/>
                        </a:solidFill>
                        <a:latin typeface="Cambria Math" panose="02040503050406030204" pitchFamily="18" charset="0"/>
                      </a:rPr>
                      <m:t>𝐭</m:t>
                    </m:r>
                    <m:r>
                      <a:rPr lang="en-US" sz="5500" dirty="0">
                        <a:solidFill>
                          <a:schemeClr val="accent1"/>
                        </a:solidFill>
                        <a:latin typeface="Cambria Math" panose="02040503050406030204" pitchFamily="18" charset="0"/>
                      </a:rPr>
                      <m:t>=</m:t>
                    </m:r>
                    <m:d>
                      <m:dPr>
                        <m:begChr m:val="{"/>
                        <m:endChr m:val="}"/>
                        <m:ctrlPr>
                          <a:rPr lang="en-US" sz="5500" b="0" i="1" dirty="0">
                            <a:solidFill>
                              <a:schemeClr val="accent1"/>
                            </a:solidFill>
                            <a:latin typeface="Cambria Math" panose="02040503050406030204" pitchFamily="18" charset="0"/>
                          </a:rPr>
                        </m:ctrlPr>
                      </m:dPr>
                      <m:e>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𝑡</m:t>
                            </m:r>
                          </m:e>
                          <m:sub>
                            <m:r>
                              <a:rPr lang="en-US" sz="5500" b="0" i="1" dirty="0" smtClean="0">
                                <a:solidFill>
                                  <a:schemeClr val="accent1"/>
                                </a:solidFill>
                                <a:latin typeface="Cambria Math" panose="02040503050406030204" pitchFamily="18" charset="0"/>
                              </a:rPr>
                              <m:t>0</m:t>
                            </m:r>
                          </m:sub>
                        </m:sSub>
                        <m:r>
                          <a:rPr lang="en-US" sz="5500" b="0" i="1" dirty="0" smtClean="0">
                            <a:solidFill>
                              <a:schemeClr val="accent1"/>
                            </a:solidFill>
                            <a:latin typeface="Cambria Math" panose="02040503050406030204" pitchFamily="18" charset="0"/>
                          </a:rPr>
                          <m:t>, </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𝑡</m:t>
                            </m:r>
                          </m:e>
                          <m:sub>
                            <m:r>
                              <a:rPr lang="en-US" sz="5500" b="0" i="1" dirty="0" smtClean="0">
                                <a:solidFill>
                                  <a:schemeClr val="accent1"/>
                                </a:solidFill>
                                <a:latin typeface="Cambria Math" panose="02040503050406030204" pitchFamily="18" charset="0"/>
                              </a:rPr>
                              <m:t>1</m:t>
                            </m:r>
                          </m:sub>
                        </m:sSub>
                        <m:r>
                          <a:rPr lang="en-US" sz="5500" i="1" dirty="0">
                            <a:solidFill>
                              <a:schemeClr val="accent1"/>
                            </a:solidFill>
                            <a:latin typeface="Cambria Math" panose="02040503050406030204" pitchFamily="18" charset="0"/>
                          </a:rPr>
                          <m:t>, </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𝑡</m:t>
                            </m:r>
                          </m:e>
                          <m:sub>
                            <m:r>
                              <a:rPr lang="en-US" sz="5500" b="0" i="1" dirty="0" smtClean="0">
                                <a:solidFill>
                                  <a:schemeClr val="accent1"/>
                                </a:solidFill>
                                <a:latin typeface="Cambria Math" panose="02040503050406030204" pitchFamily="18" charset="0"/>
                              </a:rPr>
                              <m:t>2</m:t>
                            </m:r>
                          </m:sub>
                        </m:sSub>
                        <m:r>
                          <a:rPr lang="en-US" sz="5500" b="0" i="1" dirty="0" smtClean="0">
                            <a:solidFill>
                              <a:schemeClr val="accent1"/>
                            </a:solidFill>
                            <a:latin typeface="Cambria Math" panose="02040503050406030204" pitchFamily="18" charset="0"/>
                          </a:rPr>
                          <m:t>,</m:t>
                        </m:r>
                        <m:r>
                          <a:rPr lang="en-US" sz="5500" i="1" dirty="0">
                            <a:solidFill>
                              <a:schemeClr val="accent1"/>
                            </a:solidFill>
                            <a:latin typeface="Cambria Math" panose="02040503050406030204" pitchFamily="18" charset="0"/>
                          </a:rPr>
                          <m:t> </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𝑡</m:t>
                            </m:r>
                          </m:e>
                          <m:sub>
                            <m:r>
                              <a:rPr lang="en-US" sz="5500" b="0" i="1" dirty="0" smtClean="0">
                                <a:solidFill>
                                  <a:schemeClr val="accent1"/>
                                </a:solidFill>
                                <a:latin typeface="Cambria Math" panose="02040503050406030204" pitchFamily="18" charset="0"/>
                              </a:rPr>
                              <m:t>3</m:t>
                            </m:r>
                          </m:sub>
                        </m:sSub>
                        <m:r>
                          <a:rPr lang="en-US" sz="5500" b="0" i="1" dirty="0" smtClean="0">
                            <a:solidFill>
                              <a:schemeClr val="accent1"/>
                            </a:solidFill>
                            <a:latin typeface="Cambria Math" panose="02040503050406030204" pitchFamily="18" charset="0"/>
                          </a:rPr>
                          <m:t>, …</m:t>
                        </m:r>
                      </m:e>
                    </m:d>
                  </m:oMath>
                </a14:m>
                <a:endParaRPr lang="en-US" sz="5500" i="1" dirty="0">
                  <a:solidFill>
                    <a:schemeClr val="accent1"/>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A6A78C9-2B6E-93DE-7772-D2E55C9AFEF7}"/>
                  </a:ext>
                </a:extLst>
              </p:cNvPr>
              <p:cNvSpPr txBox="1">
                <a:spLocks noRot="1" noChangeAspect="1" noMove="1" noResize="1" noEditPoints="1" noAdjustHandles="1" noChangeArrowheads="1" noChangeShapeType="1" noTextEdit="1"/>
              </p:cNvSpPr>
              <p:nvPr/>
            </p:nvSpPr>
            <p:spPr>
              <a:xfrm>
                <a:off x="10384596" y="11493802"/>
                <a:ext cx="13897404" cy="938719"/>
              </a:xfrm>
              <a:prstGeom prst="rect">
                <a:avLst/>
              </a:prstGeom>
              <a:blipFill>
                <a:blip r:embed="rId9"/>
                <a:stretch>
                  <a:fillRect l="-2374" t="-18667" b="-3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75A6878-67D8-3ABA-0D45-E84006272C48}"/>
                  </a:ext>
                </a:extLst>
              </p:cNvPr>
              <p:cNvSpPr txBox="1"/>
              <p:nvPr/>
            </p:nvSpPr>
            <p:spPr>
              <a:xfrm>
                <a:off x="3588532" y="11192944"/>
                <a:ext cx="7019250" cy="1134541"/>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sz="6000" b="1" i="0" smtClean="0">
                          <a:solidFill>
                            <a:schemeClr val="bg1">
                              <a:lumMod val="95000"/>
                            </a:schemeClr>
                          </a:solidFill>
                          <a:latin typeface="Cambria Math" panose="02040503050406030204" pitchFamily="18" charset="0"/>
                        </a:rPr>
                        <m:t>𝐅</m:t>
                      </m:r>
                      <m:d>
                        <m:dPr>
                          <m:ctrlPr>
                            <a:rPr lang="en-US" sz="6000" b="0" i="1" smtClean="0">
                              <a:solidFill>
                                <a:schemeClr val="bg1">
                                  <a:lumMod val="95000"/>
                                </a:schemeClr>
                              </a:solidFill>
                              <a:latin typeface="Cambria Math" panose="02040503050406030204" pitchFamily="18" charset="0"/>
                            </a:rPr>
                          </m:ctrlPr>
                        </m:dPr>
                        <m:e>
                          <m:acc>
                            <m:accPr>
                              <m:chr m:val="̇"/>
                              <m:ctrlPr>
                                <a:rPr lang="en-US" sz="6000" i="1">
                                  <a:solidFill>
                                    <a:schemeClr val="bg1">
                                      <a:lumMod val="95000"/>
                                    </a:schemeClr>
                                  </a:solidFill>
                                  <a:latin typeface="Cambria Math" panose="02040503050406030204" pitchFamily="18" charset="0"/>
                                </a:rPr>
                              </m:ctrlPr>
                            </m:accPr>
                            <m:e>
                              <m:r>
                                <m:rPr>
                                  <m:sty m:val="p"/>
                                </m:rPr>
                                <a:rPr lang="en-US" sz="6000" b="0" i="0" smtClean="0">
                                  <a:solidFill>
                                    <a:schemeClr val="bg1">
                                      <a:lumMod val="95000"/>
                                    </a:schemeClr>
                                  </a:solidFill>
                                  <a:latin typeface="Cambria Math" panose="02040503050406030204" pitchFamily="18" charset="0"/>
                                </a:rPr>
                                <m:t>S</m:t>
                              </m:r>
                            </m:e>
                          </m:acc>
                          <m:r>
                            <a:rPr lang="en-US" sz="6000" b="0" i="0" smtClean="0">
                              <a:solidFill>
                                <a:schemeClr val="bg1">
                                  <a:lumMod val="95000"/>
                                </a:schemeClr>
                              </a:solidFill>
                              <a:latin typeface="Cambria Math" panose="02040503050406030204" pitchFamily="18" charset="0"/>
                            </a:rPr>
                            <m:t>,</m:t>
                          </m:r>
                          <m:r>
                            <a:rPr lang="en-US" sz="6000" b="1" i="0" smtClean="0">
                              <a:solidFill>
                                <a:schemeClr val="bg1">
                                  <a:lumMod val="95000"/>
                                </a:schemeClr>
                              </a:solidFill>
                              <a:latin typeface="Cambria Math" panose="02040503050406030204" pitchFamily="18" charset="0"/>
                            </a:rPr>
                            <m:t>𝐒</m:t>
                          </m:r>
                          <m:r>
                            <a:rPr lang="en-US" sz="6000" b="0" i="0" smtClean="0">
                              <a:solidFill>
                                <a:schemeClr val="bg1">
                                  <a:lumMod val="95000"/>
                                </a:schemeClr>
                              </a:solidFill>
                              <a:latin typeface="Cambria Math" panose="02040503050406030204" pitchFamily="18" charset="0"/>
                            </a:rPr>
                            <m:t>,</m:t>
                          </m:r>
                          <m:r>
                            <a:rPr lang="en-US" sz="6000" b="1" i="0" smtClean="0">
                              <a:solidFill>
                                <a:schemeClr val="bg1">
                                  <a:lumMod val="95000"/>
                                </a:schemeClr>
                              </a:solidFill>
                              <a:latin typeface="Cambria Math" panose="02040503050406030204" pitchFamily="18" charset="0"/>
                            </a:rPr>
                            <m:t>𝚲</m:t>
                          </m:r>
                          <m:r>
                            <a:rPr lang="en-US" sz="6000" b="0" i="0" smtClean="0">
                              <a:solidFill>
                                <a:schemeClr val="bg1">
                                  <a:lumMod val="95000"/>
                                </a:schemeClr>
                              </a:solidFill>
                              <a:latin typeface="Cambria Math" panose="02040503050406030204" pitchFamily="18" charset="0"/>
                            </a:rPr>
                            <m:t>, </m:t>
                          </m:r>
                          <m:r>
                            <m:rPr>
                              <m:sty m:val="p"/>
                            </m:rPr>
                            <a:rPr lang="en-US" sz="6000" b="0" i="0" smtClean="0">
                              <a:solidFill>
                                <a:schemeClr val="bg1">
                                  <a:lumMod val="95000"/>
                                </a:schemeClr>
                              </a:solidFill>
                              <a:latin typeface="Cambria Math" panose="02040503050406030204" pitchFamily="18" charset="0"/>
                            </a:rPr>
                            <m:t>s</m:t>
                          </m:r>
                          <m:d>
                            <m:dPr>
                              <m:ctrlPr>
                                <a:rPr lang="en-US" sz="6000" b="0" i="1" smtClean="0">
                                  <a:solidFill>
                                    <a:schemeClr val="bg1">
                                      <a:lumMod val="95000"/>
                                    </a:schemeClr>
                                  </a:solidFill>
                                  <a:latin typeface="Cambria Math" panose="02040503050406030204" pitchFamily="18" charset="0"/>
                                </a:rPr>
                              </m:ctrlPr>
                            </m:dPr>
                            <m:e>
                              <m:r>
                                <m:rPr>
                                  <m:sty m:val="p"/>
                                </m:rPr>
                                <a:rPr lang="en-US" sz="6000" b="0" i="0" smtClean="0">
                                  <a:solidFill>
                                    <a:schemeClr val="bg1">
                                      <a:lumMod val="95000"/>
                                    </a:schemeClr>
                                  </a:solidFill>
                                  <a:latin typeface="Cambria Math" panose="02040503050406030204" pitchFamily="18" charset="0"/>
                                </a:rPr>
                                <m:t>t</m:t>
                              </m:r>
                            </m:e>
                          </m:d>
                          <m:r>
                            <a:rPr lang="en-US" sz="6000" b="0" i="0" smtClean="0">
                              <a:solidFill>
                                <a:schemeClr val="bg1">
                                  <a:lumMod val="95000"/>
                                </a:schemeClr>
                              </a:solidFill>
                              <a:latin typeface="Cambria Math" panose="02040503050406030204" pitchFamily="18" charset="0"/>
                            </a:rPr>
                            <m:t>;</m:t>
                          </m:r>
                          <m:r>
                            <m:rPr>
                              <m:sty m:val="p"/>
                            </m:rPr>
                            <a:rPr lang="en-US" sz="6000" b="0" i="0" smtClean="0">
                              <a:solidFill>
                                <a:schemeClr val="bg1">
                                  <a:lumMod val="95000"/>
                                </a:schemeClr>
                              </a:solidFill>
                              <a:latin typeface="Cambria Math" panose="02040503050406030204" pitchFamily="18" charset="0"/>
                            </a:rPr>
                            <m:t>t</m:t>
                          </m:r>
                        </m:e>
                      </m:d>
                      <m:r>
                        <a:rPr lang="en-US" sz="6000" b="0" i="0" smtClean="0">
                          <a:solidFill>
                            <a:schemeClr val="bg1">
                              <a:lumMod val="95000"/>
                            </a:schemeClr>
                          </a:solidFill>
                          <a:latin typeface="Cambria Math" panose="02040503050406030204" pitchFamily="18" charset="0"/>
                        </a:rPr>
                        <m:t>=0</m:t>
                      </m:r>
                    </m:oMath>
                  </m:oMathPara>
                </a14:m>
                <a:endParaRPr lang="en-US" sz="5400" dirty="0">
                  <a:solidFill>
                    <a:schemeClr val="bg1">
                      <a:lumMod val="95000"/>
                    </a:schemeClr>
                  </a:solidFill>
                </a:endParaRPr>
              </a:p>
            </p:txBody>
          </p:sp>
        </mc:Choice>
        <mc:Fallback xmlns="">
          <p:sp>
            <p:nvSpPr>
              <p:cNvPr id="20" name="TextBox 19">
                <a:extLst>
                  <a:ext uri="{FF2B5EF4-FFF2-40B4-BE49-F238E27FC236}">
                    <a16:creationId xmlns:a16="http://schemas.microsoft.com/office/drawing/2014/main" id="{375A6878-67D8-3ABA-0D45-E84006272C48}"/>
                  </a:ext>
                </a:extLst>
              </p:cNvPr>
              <p:cNvSpPr txBox="1">
                <a:spLocks noRot="1" noChangeAspect="1" noMove="1" noResize="1" noEditPoints="1" noAdjustHandles="1" noChangeArrowheads="1" noChangeShapeType="1" noTextEdit="1"/>
              </p:cNvSpPr>
              <p:nvPr/>
            </p:nvSpPr>
            <p:spPr>
              <a:xfrm>
                <a:off x="3588532" y="11192944"/>
                <a:ext cx="7019250" cy="1134541"/>
              </a:xfrm>
              <a:prstGeom prst="rect">
                <a:avLst/>
              </a:prstGeom>
              <a:blipFill>
                <a:blip r:embed="rId10"/>
                <a:stretch>
                  <a:fillRect l="-2347" t="-5556" b="-222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244A70F-908C-8A66-1091-5F46A355F394}"/>
                  </a:ext>
                </a:extLst>
              </p:cNvPr>
              <p:cNvSpPr txBox="1"/>
              <p:nvPr/>
            </p:nvSpPr>
            <p:spPr>
              <a:xfrm>
                <a:off x="5030516" y="12452549"/>
                <a:ext cx="4135281" cy="1050737"/>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6000" b="1" i="1" smtClean="0">
                              <a:solidFill>
                                <a:schemeClr val="bg1">
                                  <a:lumMod val="95000"/>
                                </a:schemeClr>
                              </a:solidFill>
                              <a:latin typeface="Cambria Math" panose="02040503050406030204" pitchFamily="18" charset="0"/>
                            </a:rPr>
                          </m:ctrlPr>
                        </m:accPr>
                        <m:e>
                          <m:r>
                            <a:rPr lang="en-US" sz="6000" b="1" i="0">
                              <a:solidFill>
                                <a:schemeClr val="bg1">
                                  <a:lumMod val="95000"/>
                                </a:schemeClr>
                              </a:solidFill>
                              <a:latin typeface="Cambria Math" panose="02040503050406030204" pitchFamily="18" charset="0"/>
                            </a:rPr>
                            <m:t>𝐒</m:t>
                          </m:r>
                        </m:e>
                      </m:acc>
                      <m:r>
                        <a:rPr lang="en-US" sz="6000" b="1" i="0" smtClean="0">
                          <a:solidFill>
                            <a:schemeClr val="bg1">
                              <a:lumMod val="95000"/>
                            </a:schemeClr>
                          </a:solidFill>
                          <a:latin typeface="Cambria Math" panose="02040503050406030204" pitchFamily="18" charset="0"/>
                        </a:rPr>
                        <m:t>=</m:t>
                      </m:r>
                      <m:r>
                        <a:rPr lang="en-US" sz="6000" b="1" i="0" smtClean="0">
                          <a:solidFill>
                            <a:schemeClr val="bg1">
                              <a:lumMod val="95000"/>
                            </a:schemeClr>
                          </a:solidFill>
                          <a:latin typeface="Cambria Math" panose="02040503050406030204" pitchFamily="18" charset="0"/>
                        </a:rPr>
                        <m:t>𝐀</m:t>
                      </m:r>
                      <m:r>
                        <a:rPr lang="en-US" sz="6000" b="1" i="0" smtClean="0">
                          <a:solidFill>
                            <a:schemeClr val="bg1">
                              <a:lumMod val="95000"/>
                            </a:schemeClr>
                          </a:solidFill>
                          <a:latin typeface="Cambria Math" panose="02040503050406030204" pitchFamily="18" charset="0"/>
                        </a:rPr>
                        <m:t>∗</m:t>
                      </m:r>
                      <m:r>
                        <a:rPr lang="en-US" sz="6000" b="1" i="0" smtClean="0">
                          <a:solidFill>
                            <a:schemeClr val="bg1">
                              <a:lumMod val="95000"/>
                            </a:schemeClr>
                          </a:solidFill>
                          <a:latin typeface="Cambria Math" panose="02040503050406030204" pitchFamily="18" charset="0"/>
                        </a:rPr>
                        <m:t>𝐒</m:t>
                      </m:r>
                    </m:oMath>
                  </m:oMathPara>
                </a14:m>
                <a:endParaRPr lang="en-US" sz="5400" b="1" dirty="0">
                  <a:solidFill>
                    <a:schemeClr val="bg1">
                      <a:lumMod val="95000"/>
                    </a:schemeClr>
                  </a:solidFill>
                </a:endParaRPr>
              </a:p>
            </p:txBody>
          </p:sp>
        </mc:Choice>
        <mc:Fallback xmlns="">
          <p:sp>
            <p:nvSpPr>
              <p:cNvPr id="21" name="TextBox 20">
                <a:extLst>
                  <a:ext uri="{FF2B5EF4-FFF2-40B4-BE49-F238E27FC236}">
                    <a16:creationId xmlns:a16="http://schemas.microsoft.com/office/drawing/2014/main" id="{D244A70F-908C-8A66-1091-5F46A355F394}"/>
                  </a:ext>
                </a:extLst>
              </p:cNvPr>
              <p:cNvSpPr txBox="1">
                <a:spLocks noRot="1" noChangeAspect="1" noMove="1" noResize="1" noEditPoints="1" noAdjustHandles="1" noChangeArrowheads="1" noChangeShapeType="1" noTextEdit="1"/>
              </p:cNvSpPr>
              <p:nvPr/>
            </p:nvSpPr>
            <p:spPr>
              <a:xfrm>
                <a:off x="5030516" y="12452549"/>
                <a:ext cx="4135281" cy="1050737"/>
              </a:xfrm>
              <a:prstGeom prst="rect">
                <a:avLst/>
              </a:prstGeom>
              <a:blipFill>
                <a:blip r:embed="rId11"/>
                <a:stretch>
                  <a:fillRect l="-3988" t="-7143" b="-238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3C5919-6A65-03B8-95A5-3BEEFF582287}"/>
                  </a:ext>
                </a:extLst>
              </p:cNvPr>
              <p:cNvSpPr txBox="1"/>
              <p:nvPr/>
            </p:nvSpPr>
            <p:spPr>
              <a:xfrm>
                <a:off x="4912303" y="8245086"/>
                <a:ext cx="3330360" cy="2897909"/>
              </a:xfrm>
              <a:prstGeom prst="rect">
                <a:avLst/>
              </a:prstGeom>
              <a:solidFill>
                <a:schemeClr val="bg2"/>
              </a:solidFill>
              <a:ln>
                <a:noFill/>
              </a:ln>
            </p:spPr>
            <p:txBody>
              <a:bodyPr wrap="square">
                <a:spAutoFit/>
              </a:bodyPr>
              <a:lstStyle/>
              <a:p>
                <a:pPr/>
                <a14:m>
                  <m:oMathPara xmlns:m="http://schemas.openxmlformats.org/officeDocument/2006/math">
                    <m:oMathParaPr>
                      <m:jc m:val="left"/>
                    </m:oMathParaPr>
                    <m:oMath xmlns:m="http://schemas.openxmlformats.org/officeDocument/2006/math">
                      <m:f>
                        <m:fPr>
                          <m:ctrlPr>
                            <a:rPr lang="en-US" sz="3200" b="0" i="1" smtClean="0">
                              <a:solidFill>
                                <a:schemeClr val="bg1">
                                  <a:lumMod val="95000"/>
                                </a:schemeClr>
                              </a:solidFill>
                              <a:latin typeface="Cambria Math" panose="02040503050406030204" pitchFamily="18" charset="0"/>
                            </a:rPr>
                          </m:ctrlPr>
                        </m:fPr>
                        <m:num>
                          <m:r>
                            <m:rPr>
                              <m:nor/>
                            </m:rPr>
                            <a:rPr lang="en-US" sz="3200" b="0" i="1" smtClean="0">
                              <a:solidFill>
                                <a:schemeClr val="bg1">
                                  <a:lumMod val="95000"/>
                                </a:schemeClr>
                              </a:solidFill>
                              <a:latin typeface="Cambria Math" panose="02040503050406030204" pitchFamily="18" charset="0"/>
                            </a:rPr>
                            <m:t>d</m:t>
                          </m:r>
                          <m:r>
                            <a:rPr lang="en-US" sz="3200" b="0" i="1" smtClean="0">
                              <a:solidFill>
                                <a:schemeClr val="accent1">
                                  <a:lumMod val="60000"/>
                                  <a:lumOff val="40000"/>
                                </a:schemeClr>
                              </a:solidFill>
                              <a:latin typeface="Cambria Math" panose="02040503050406030204" pitchFamily="18" charset="0"/>
                            </a:rPr>
                            <m:t>𝑥</m:t>
                          </m:r>
                        </m:num>
                        <m:den>
                          <m:r>
                            <a:rPr lang="en-US" sz="3200" b="0" i="1" smtClean="0">
                              <a:solidFill>
                                <a:schemeClr val="bg1">
                                  <a:lumMod val="95000"/>
                                </a:schemeClr>
                              </a:solidFill>
                              <a:latin typeface="Cambria Math" panose="02040503050406030204" pitchFamily="18" charset="0"/>
                            </a:rPr>
                            <m:t>𝑑</m:t>
                          </m:r>
                          <m:r>
                            <a:rPr lang="en-US" sz="3200" i="1">
                              <a:solidFill>
                                <a:schemeClr val="bg1">
                                  <a:lumMod val="95000"/>
                                </a:schemeClr>
                              </a:solidFill>
                              <a:latin typeface="Cambria Math" panose="02040503050406030204" pitchFamily="18" charset="0"/>
                            </a:rPr>
                            <m:t>𝑡</m:t>
                          </m:r>
                        </m:den>
                      </m:f>
                      <m:r>
                        <a:rPr lang="en-US" sz="3200" b="0" i="1" smtClean="0">
                          <a:solidFill>
                            <a:schemeClr val="bg1">
                              <a:lumMod val="95000"/>
                            </a:schemeClr>
                          </a:solidFill>
                          <a:latin typeface="Cambria Math" panose="02040503050406030204" pitchFamily="18" charset="0"/>
                        </a:rPr>
                        <m:t>=</m:t>
                      </m:r>
                      <m:sSub>
                        <m:sSubPr>
                          <m:ctrlPr>
                            <a:rPr lang="en-US" sz="3200" b="0" i="1" smtClean="0">
                              <a:solidFill>
                                <a:schemeClr val="bg1">
                                  <a:lumMod val="95000"/>
                                </a:schemeClr>
                              </a:solidFill>
                              <a:latin typeface="Cambria Math" panose="02040503050406030204" pitchFamily="18" charset="0"/>
                            </a:rPr>
                          </m:ctrlPr>
                        </m:sSubPr>
                        <m:e>
                          <m:r>
                            <a:rPr lang="en-US" sz="3200" b="0" i="1" smtClean="0">
                              <a:solidFill>
                                <a:schemeClr val="bg1">
                                  <a:lumMod val="95000"/>
                                </a:schemeClr>
                              </a:solidFill>
                              <a:latin typeface="Cambria Math" panose="02040503050406030204" pitchFamily="18" charset="0"/>
                            </a:rPr>
                            <m:t>𝑓</m:t>
                          </m:r>
                        </m:e>
                        <m:sub>
                          <m:r>
                            <a:rPr lang="en-US" sz="3200" b="0" i="1" smtClean="0">
                              <a:solidFill>
                                <a:schemeClr val="bg1">
                                  <a:lumMod val="95000"/>
                                </a:schemeClr>
                              </a:solidFill>
                              <a:latin typeface="Cambria Math" panose="02040503050406030204" pitchFamily="18" charset="0"/>
                            </a:rPr>
                            <m:t>1</m:t>
                          </m:r>
                        </m:sub>
                      </m:sSub>
                      <m:r>
                        <a:rPr lang="en-US" sz="3200" b="0" i="1" smtClean="0">
                          <a:solidFill>
                            <a:schemeClr val="bg1">
                              <a:lumMod val="95000"/>
                            </a:schemeClr>
                          </a:solidFill>
                          <a:latin typeface="Cambria Math" panose="02040503050406030204" pitchFamily="18" charset="0"/>
                        </a:rPr>
                        <m:t>(</m:t>
                      </m:r>
                      <m:r>
                        <a:rPr lang="en-US" sz="3200" i="1">
                          <a:solidFill>
                            <a:schemeClr val="accent1">
                              <a:lumMod val="60000"/>
                              <a:lumOff val="40000"/>
                            </a:schemeClr>
                          </a:solidFill>
                          <a:latin typeface="Cambria Math" panose="02040503050406030204" pitchFamily="18" charset="0"/>
                        </a:rPr>
                        <m:t>𝑥</m:t>
                      </m:r>
                      <m:r>
                        <a:rPr lang="en-US" sz="3200" b="0" i="1" smtClean="0">
                          <a:solidFill>
                            <a:schemeClr val="accent1">
                              <a:lumMod val="60000"/>
                              <a:lumOff val="40000"/>
                            </a:schemeClr>
                          </a:solidFill>
                          <a:latin typeface="Cambria Math" panose="02040503050406030204" pitchFamily="18" charset="0"/>
                        </a:rPr>
                        <m:t>,</m:t>
                      </m:r>
                      <m:r>
                        <a:rPr lang="en-US" sz="3200" i="1">
                          <a:solidFill>
                            <a:schemeClr val="accent5"/>
                          </a:solidFill>
                          <a:latin typeface="Cambria Math" panose="02040503050406030204" pitchFamily="18" charset="0"/>
                        </a:rPr>
                        <m:t>𝑦</m:t>
                      </m:r>
                      <m:r>
                        <a:rPr lang="en-US" sz="3200" b="0" i="1" smtClean="0">
                          <a:solidFill>
                            <a:schemeClr val="accent5"/>
                          </a:solidFill>
                          <a:latin typeface="Cambria Math" panose="02040503050406030204" pitchFamily="18" charset="0"/>
                        </a:rPr>
                        <m:t>,</m:t>
                      </m:r>
                      <m:r>
                        <a:rPr lang="en-US" sz="3200" b="0" i="1" smtClean="0">
                          <a:solidFill>
                            <a:schemeClr val="accent6"/>
                          </a:solidFill>
                          <a:latin typeface="Cambria Math" panose="02040503050406030204" pitchFamily="18" charset="0"/>
                        </a:rPr>
                        <m:t>𝑧</m:t>
                      </m:r>
                      <m:r>
                        <a:rPr lang="en-US" sz="3200" b="0" i="1" smtClean="0">
                          <a:solidFill>
                            <a:schemeClr val="bg1">
                              <a:lumMod val="95000"/>
                            </a:schemeClr>
                          </a:solidFill>
                          <a:latin typeface="Cambria Math" panose="02040503050406030204" pitchFamily="18" charset="0"/>
                        </a:rPr>
                        <m:t>;</m:t>
                      </m:r>
                      <m:r>
                        <a:rPr lang="en-US" sz="3200" b="0" i="1" smtClean="0">
                          <a:solidFill>
                            <a:schemeClr val="bg1">
                              <a:lumMod val="95000"/>
                            </a:schemeClr>
                          </a:solidFill>
                          <a:latin typeface="Cambria Math" panose="02040503050406030204" pitchFamily="18" charset="0"/>
                        </a:rPr>
                        <m:t>𝑡</m:t>
                      </m:r>
                      <m:r>
                        <a:rPr lang="en-US" sz="3200" b="0" i="1" smtClean="0">
                          <a:solidFill>
                            <a:schemeClr val="bg1">
                              <a:lumMod val="95000"/>
                            </a:schemeClr>
                          </a:solidFill>
                          <a:latin typeface="Cambria Math" panose="02040503050406030204" pitchFamily="18" charset="0"/>
                        </a:rPr>
                        <m:t>)</m:t>
                      </m:r>
                    </m:oMath>
                  </m:oMathPara>
                </a14:m>
                <a:endParaRPr lang="en-US" sz="32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3200" b="0" i="1" smtClean="0">
                              <a:solidFill>
                                <a:schemeClr val="bg1">
                                  <a:lumMod val="95000"/>
                                </a:schemeClr>
                              </a:solidFill>
                              <a:latin typeface="Cambria Math" panose="02040503050406030204" pitchFamily="18" charset="0"/>
                            </a:rPr>
                          </m:ctrlPr>
                        </m:fPr>
                        <m:num>
                          <m:r>
                            <m:rPr>
                              <m:nor/>
                            </m:rPr>
                            <a:rPr lang="en-US" sz="3200" b="0" i="1" smtClean="0">
                              <a:solidFill>
                                <a:schemeClr val="bg1">
                                  <a:lumMod val="95000"/>
                                </a:schemeClr>
                              </a:solidFill>
                              <a:latin typeface="Cambria Math" panose="02040503050406030204" pitchFamily="18" charset="0"/>
                            </a:rPr>
                            <m:t>d</m:t>
                          </m:r>
                          <m:r>
                            <a:rPr lang="en-US" sz="3200" b="0" i="1" smtClean="0">
                              <a:solidFill>
                                <a:schemeClr val="accent5"/>
                              </a:solidFill>
                              <a:latin typeface="Cambria Math" panose="02040503050406030204" pitchFamily="18" charset="0"/>
                            </a:rPr>
                            <m:t>𝑦</m:t>
                          </m:r>
                        </m:num>
                        <m:den>
                          <m:r>
                            <a:rPr lang="en-US" sz="3200" b="0" i="1" smtClean="0">
                              <a:solidFill>
                                <a:schemeClr val="bg1">
                                  <a:lumMod val="95000"/>
                                </a:schemeClr>
                              </a:solidFill>
                              <a:latin typeface="Cambria Math" panose="02040503050406030204" pitchFamily="18" charset="0"/>
                            </a:rPr>
                            <m:t>𝑑</m:t>
                          </m:r>
                          <m:r>
                            <a:rPr lang="en-US" sz="3200" i="1">
                              <a:solidFill>
                                <a:schemeClr val="bg1">
                                  <a:lumMod val="95000"/>
                                </a:schemeClr>
                              </a:solidFill>
                              <a:latin typeface="Cambria Math" panose="02040503050406030204" pitchFamily="18" charset="0"/>
                            </a:rPr>
                            <m:t>𝑡</m:t>
                          </m:r>
                        </m:den>
                      </m:f>
                      <m:r>
                        <a:rPr lang="en-US" sz="3200" b="0" i="1" smtClean="0">
                          <a:solidFill>
                            <a:schemeClr val="bg1">
                              <a:lumMod val="95000"/>
                            </a:schemeClr>
                          </a:solidFill>
                          <a:latin typeface="Cambria Math" panose="02040503050406030204" pitchFamily="18" charset="0"/>
                        </a:rPr>
                        <m:t>=</m:t>
                      </m:r>
                      <m:sSub>
                        <m:sSubPr>
                          <m:ctrlPr>
                            <a:rPr lang="en-US" sz="3200" i="1">
                              <a:solidFill>
                                <a:schemeClr val="bg1">
                                  <a:lumMod val="95000"/>
                                </a:schemeClr>
                              </a:solidFill>
                              <a:latin typeface="Cambria Math" panose="02040503050406030204" pitchFamily="18" charset="0"/>
                            </a:rPr>
                          </m:ctrlPr>
                        </m:sSubPr>
                        <m:e>
                          <m:r>
                            <a:rPr lang="en-US" sz="3200" i="1">
                              <a:solidFill>
                                <a:schemeClr val="bg1">
                                  <a:lumMod val="95000"/>
                                </a:schemeClr>
                              </a:solidFill>
                              <a:latin typeface="Cambria Math" panose="02040503050406030204" pitchFamily="18" charset="0"/>
                            </a:rPr>
                            <m:t>𝑓</m:t>
                          </m:r>
                        </m:e>
                        <m:sub>
                          <m:r>
                            <a:rPr lang="en-US" sz="3200" b="0" i="1" smtClean="0">
                              <a:solidFill>
                                <a:schemeClr val="bg1">
                                  <a:lumMod val="95000"/>
                                </a:schemeClr>
                              </a:solidFill>
                              <a:latin typeface="Cambria Math" panose="02040503050406030204" pitchFamily="18" charset="0"/>
                            </a:rPr>
                            <m:t>2</m:t>
                          </m:r>
                        </m:sub>
                      </m:sSub>
                      <m:r>
                        <a:rPr lang="en-US" sz="3200" i="1">
                          <a:solidFill>
                            <a:schemeClr val="bg1">
                              <a:lumMod val="95000"/>
                            </a:schemeClr>
                          </a:solidFill>
                          <a:latin typeface="Cambria Math" panose="02040503050406030204" pitchFamily="18" charset="0"/>
                        </a:rPr>
                        <m:t>(</m:t>
                      </m:r>
                      <m:r>
                        <a:rPr lang="en-US" sz="3200" i="1">
                          <a:solidFill>
                            <a:schemeClr val="accent1">
                              <a:lumMod val="60000"/>
                              <a:lumOff val="40000"/>
                            </a:schemeClr>
                          </a:solidFill>
                          <a:latin typeface="Cambria Math" panose="02040503050406030204" pitchFamily="18" charset="0"/>
                        </a:rPr>
                        <m:t>𝑥</m:t>
                      </m:r>
                      <m:r>
                        <a:rPr lang="en-US" sz="3200" i="1">
                          <a:solidFill>
                            <a:schemeClr val="accent1">
                              <a:lumMod val="60000"/>
                              <a:lumOff val="40000"/>
                            </a:schemeClr>
                          </a:solidFill>
                          <a:latin typeface="Cambria Math" panose="02040503050406030204" pitchFamily="18" charset="0"/>
                        </a:rPr>
                        <m:t>,</m:t>
                      </m:r>
                      <m:r>
                        <a:rPr lang="en-US" sz="3200" i="1">
                          <a:solidFill>
                            <a:schemeClr val="accent5"/>
                          </a:solidFill>
                          <a:latin typeface="Cambria Math" panose="02040503050406030204" pitchFamily="18" charset="0"/>
                        </a:rPr>
                        <m:t>𝑦</m:t>
                      </m:r>
                      <m:r>
                        <a:rPr lang="en-US" sz="3200" i="1">
                          <a:solidFill>
                            <a:schemeClr val="accent5"/>
                          </a:solidFill>
                          <a:latin typeface="Cambria Math" panose="02040503050406030204" pitchFamily="18" charset="0"/>
                        </a:rPr>
                        <m:t>,</m:t>
                      </m:r>
                      <m:r>
                        <a:rPr lang="en-US" sz="3200" i="1">
                          <a:solidFill>
                            <a:schemeClr val="accent6"/>
                          </a:solidFill>
                          <a:latin typeface="Cambria Math" panose="02040503050406030204" pitchFamily="18" charset="0"/>
                        </a:rPr>
                        <m:t>𝑧</m:t>
                      </m:r>
                      <m:r>
                        <a:rPr lang="en-US" sz="3200" i="1">
                          <a:solidFill>
                            <a:schemeClr val="bg1">
                              <a:lumMod val="95000"/>
                            </a:schemeClr>
                          </a:solidFill>
                          <a:latin typeface="Cambria Math" panose="02040503050406030204" pitchFamily="18" charset="0"/>
                        </a:rPr>
                        <m:t>;</m:t>
                      </m:r>
                      <m:r>
                        <a:rPr lang="en-US" sz="3200" i="1">
                          <a:solidFill>
                            <a:schemeClr val="bg1">
                              <a:lumMod val="95000"/>
                            </a:schemeClr>
                          </a:solidFill>
                          <a:latin typeface="Cambria Math" panose="02040503050406030204" pitchFamily="18" charset="0"/>
                        </a:rPr>
                        <m:t>𝑡</m:t>
                      </m:r>
                      <m:r>
                        <a:rPr lang="en-US" sz="3200" i="1">
                          <a:solidFill>
                            <a:schemeClr val="bg1">
                              <a:lumMod val="95000"/>
                            </a:schemeClr>
                          </a:solidFill>
                          <a:latin typeface="Cambria Math" panose="02040503050406030204" pitchFamily="18" charset="0"/>
                        </a:rPr>
                        <m:t>)</m:t>
                      </m:r>
                    </m:oMath>
                  </m:oMathPara>
                </a14:m>
                <a:endParaRPr lang="en-US" sz="32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3200" b="0" i="1" smtClean="0">
                              <a:solidFill>
                                <a:schemeClr val="bg1">
                                  <a:lumMod val="95000"/>
                                </a:schemeClr>
                              </a:solidFill>
                              <a:latin typeface="Cambria Math" panose="02040503050406030204" pitchFamily="18" charset="0"/>
                            </a:rPr>
                          </m:ctrlPr>
                        </m:fPr>
                        <m:num>
                          <m:r>
                            <m:rPr>
                              <m:nor/>
                            </m:rPr>
                            <a:rPr lang="en-US" sz="3200" b="0" i="1" smtClean="0">
                              <a:solidFill>
                                <a:schemeClr val="bg1">
                                  <a:lumMod val="95000"/>
                                </a:schemeClr>
                              </a:solidFill>
                              <a:latin typeface="Cambria Math" panose="02040503050406030204" pitchFamily="18" charset="0"/>
                            </a:rPr>
                            <m:t>d</m:t>
                          </m:r>
                          <m:r>
                            <a:rPr lang="en-US" sz="3200" b="0" i="1" smtClean="0">
                              <a:solidFill>
                                <a:schemeClr val="accent6"/>
                              </a:solidFill>
                              <a:latin typeface="Cambria Math" panose="02040503050406030204" pitchFamily="18" charset="0"/>
                            </a:rPr>
                            <m:t>𝑧</m:t>
                          </m:r>
                        </m:num>
                        <m:den>
                          <m:r>
                            <a:rPr lang="en-US" sz="3200" b="0" i="1" smtClean="0">
                              <a:solidFill>
                                <a:schemeClr val="bg1">
                                  <a:lumMod val="95000"/>
                                </a:schemeClr>
                              </a:solidFill>
                              <a:latin typeface="Cambria Math" panose="02040503050406030204" pitchFamily="18" charset="0"/>
                            </a:rPr>
                            <m:t>𝑑</m:t>
                          </m:r>
                          <m:r>
                            <a:rPr lang="en-US" sz="3200" i="1">
                              <a:solidFill>
                                <a:schemeClr val="bg1">
                                  <a:lumMod val="95000"/>
                                </a:schemeClr>
                              </a:solidFill>
                              <a:latin typeface="Cambria Math" panose="02040503050406030204" pitchFamily="18" charset="0"/>
                            </a:rPr>
                            <m:t>𝑡</m:t>
                          </m:r>
                        </m:den>
                      </m:f>
                      <m:r>
                        <a:rPr lang="en-US" sz="3200" b="0" i="1" smtClean="0">
                          <a:solidFill>
                            <a:schemeClr val="bg1">
                              <a:lumMod val="95000"/>
                            </a:schemeClr>
                          </a:solidFill>
                          <a:latin typeface="Cambria Math" panose="02040503050406030204" pitchFamily="18" charset="0"/>
                        </a:rPr>
                        <m:t>=</m:t>
                      </m:r>
                      <m:sSub>
                        <m:sSubPr>
                          <m:ctrlPr>
                            <a:rPr lang="en-US" sz="3200" i="1">
                              <a:solidFill>
                                <a:schemeClr val="bg1">
                                  <a:lumMod val="95000"/>
                                </a:schemeClr>
                              </a:solidFill>
                              <a:latin typeface="Cambria Math" panose="02040503050406030204" pitchFamily="18" charset="0"/>
                            </a:rPr>
                          </m:ctrlPr>
                        </m:sSubPr>
                        <m:e>
                          <m:r>
                            <a:rPr lang="en-US" sz="3200" i="1">
                              <a:solidFill>
                                <a:schemeClr val="bg1">
                                  <a:lumMod val="95000"/>
                                </a:schemeClr>
                              </a:solidFill>
                              <a:latin typeface="Cambria Math" panose="02040503050406030204" pitchFamily="18" charset="0"/>
                            </a:rPr>
                            <m:t>𝑓</m:t>
                          </m:r>
                        </m:e>
                        <m:sub>
                          <m:r>
                            <a:rPr lang="en-US" sz="3200" b="0" i="1" smtClean="0">
                              <a:solidFill>
                                <a:schemeClr val="bg1">
                                  <a:lumMod val="95000"/>
                                </a:schemeClr>
                              </a:solidFill>
                              <a:latin typeface="Cambria Math" panose="02040503050406030204" pitchFamily="18" charset="0"/>
                            </a:rPr>
                            <m:t>3</m:t>
                          </m:r>
                        </m:sub>
                      </m:sSub>
                      <m:r>
                        <a:rPr lang="en-US" sz="3200" i="1">
                          <a:solidFill>
                            <a:schemeClr val="bg1">
                              <a:lumMod val="95000"/>
                            </a:schemeClr>
                          </a:solidFill>
                          <a:latin typeface="Cambria Math" panose="02040503050406030204" pitchFamily="18" charset="0"/>
                        </a:rPr>
                        <m:t>(</m:t>
                      </m:r>
                      <m:r>
                        <a:rPr lang="en-US" sz="3200" i="1">
                          <a:solidFill>
                            <a:schemeClr val="accent1">
                              <a:lumMod val="60000"/>
                              <a:lumOff val="40000"/>
                            </a:schemeClr>
                          </a:solidFill>
                          <a:latin typeface="Cambria Math" panose="02040503050406030204" pitchFamily="18" charset="0"/>
                        </a:rPr>
                        <m:t>𝑥</m:t>
                      </m:r>
                      <m:r>
                        <a:rPr lang="en-US" sz="3200" i="1">
                          <a:solidFill>
                            <a:schemeClr val="accent1">
                              <a:lumMod val="60000"/>
                              <a:lumOff val="40000"/>
                            </a:schemeClr>
                          </a:solidFill>
                          <a:latin typeface="Cambria Math" panose="02040503050406030204" pitchFamily="18" charset="0"/>
                        </a:rPr>
                        <m:t>,</m:t>
                      </m:r>
                      <m:r>
                        <a:rPr lang="en-US" sz="3200" i="1">
                          <a:solidFill>
                            <a:schemeClr val="accent5"/>
                          </a:solidFill>
                          <a:latin typeface="Cambria Math" panose="02040503050406030204" pitchFamily="18" charset="0"/>
                        </a:rPr>
                        <m:t>𝑦</m:t>
                      </m:r>
                      <m:r>
                        <a:rPr lang="en-US" sz="3200" i="1">
                          <a:solidFill>
                            <a:schemeClr val="accent5"/>
                          </a:solidFill>
                          <a:latin typeface="Cambria Math" panose="02040503050406030204" pitchFamily="18" charset="0"/>
                        </a:rPr>
                        <m:t>,</m:t>
                      </m:r>
                      <m:r>
                        <a:rPr lang="en-US" sz="3200" i="1">
                          <a:solidFill>
                            <a:schemeClr val="accent6"/>
                          </a:solidFill>
                          <a:latin typeface="Cambria Math" panose="02040503050406030204" pitchFamily="18" charset="0"/>
                        </a:rPr>
                        <m:t>𝑧</m:t>
                      </m:r>
                      <m:r>
                        <a:rPr lang="en-US" sz="3200" i="1">
                          <a:solidFill>
                            <a:schemeClr val="bg1">
                              <a:lumMod val="95000"/>
                            </a:schemeClr>
                          </a:solidFill>
                          <a:latin typeface="Cambria Math" panose="02040503050406030204" pitchFamily="18" charset="0"/>
                        </a:rPr>
                        <m:t>;</m:t>
                      </m:r>
                      <m:r>
                        <a:rPr lang="en-US" sz="3200" i="1">
                          <a:solidFill>
                            <a:schemeClr val="bg1">
                              <a:lumMod val="95000"/>
                            </a:schemeClr>
                          </a:solidFill>
                          <a:latin typeface="Cambria Math" panose="02040503050406030204" pitchFamily="18" charset="0"/>
                        </a:rPr>
                        <m:t>𝑡</m:t>
                      </m:r>
                      <m:r>
                        <a:rPr lang="en-US" sz="3200" i="1">
                          <a:solidFill>
                            <a:schemeClr val="bg1">
                              <a:lumMod val="95000"/>
                            </a:schemeClr>
                          </a:solidFill>
                          <a:latin typeface="Cambria Math" panose="02040503050406030204" pitchFamily="18" charset="0"/>
                        </a:rPr>
                        <m:t>)</m:t>
                      </m:r>
                    </m:oMath>
                  </m:oMathPara>
                </a14:m>
                <a:endParaRPr lang="en-US" sz="3200" i="1" dirty="0">
                  <a:solidFill>
                    <a:schemeClr val="bg1">
                      <a:lumMod val="95000"/>
                    </a:schemeClr>
                  </a:solidFill>
                </a:endParaRPr>
              </a:p>
            </p:txBody>
          </p:sp>
        </mc:Choice>
        <mc:Fallback xmlns="">
          <p:sp>
            <p:nvSpPr>
              <p:cNvPr id="7" name="TextBox 6">
                <a:extLst>
                  <a:ext uri="{FF2B5EF4-FFF2-40B4-BE49-F238E27FC236}">
                    <a16:creationId xmlns:a16="http://schemas.microsoft.com/office/drawing/2014/main" id="{4E3C5919-6A65-03B8-95A5-3BEEFF582287}"/>
                  </a:ext>
                </a:extLst>
              </p:cNvPr>
              <p:cNvSpPr txBox="1">
                <a:spLocks noRot="1" noChangeAspect="1" noMove="1" noResize="1" noEditPoints="1" noAdjustHandles="1" noChangeArrowheads="1" noChangeShapeType="1" noTextEdit="1"/>
              </p:cNvSpPr>
              <p:nvPr/>
            </p:nvSpPr>
            <p:spPr>
              <a:xfrm>
                <a:off x="4912303" y="8245086"/>
                <a:ext cx="3330360" cy="2897909"/>
              </a:xfrm>
              <a:prstGeom prst="rect">
                <a:avLst/>
              </a:prstGeom>
              <a:blipFill>
                <a:blip r:embed="rId12"/>
                <a:stretch>
                  <a:fillRect l="-1521" b="-262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3F520D-F695-7259-9B11-323342FE9EA5}"/>
                  </a:ext>
                </a:extLst>
              </p:cNvPr>
              <p:cNvSpPr txBox="1"/>
              <p:nvPr/>
            </p:nvSpPr>
            <p:spPr>
              <a:xfrm>
                <a:off x="1849910" y="8484231"/>
                <a:ext cx="102431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400" i="1" smtClean="0">
                          <a:solidFill>
                            <a:schemeClr val="bg1">
                              <a:lumMod val="95000"/>
                            </a:schemeClr>
                          </a:solidFill>
                          <a:latin typeface="Cambria Math" panose="02040503050406030204" pitchFamily="18" charset="0"/>
                        </a:rPr>
                        <m:t>𝑠</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𝑡</m:t>
                          </m:r>
                        </m:e>
                      </m:d>
                    </m:oMath>
                  </m:oMathPara>
                </a14:m>
                <a:endParaRPr lang="en-US" sz="4400" dirty="0"/>
              </a:p>
            </p:txBody>
          </p:sp>
        </mc:Choice>
        <mc:Fallback xmlns="">
          <p:sp>
            <p:nvSpPr>
              <p:cNvPr id="9" name="TextBox 8">
                <a:extLst>
                  <a:ext uri="{FF2B5EF4-FFF2-40B4-BE49-F238E27FC236}">
                    <a16:creationId xmlns:a16="http://schemas.microsoft.com/office/drawing/2014/main" id="{D23F520D-F695-7259-9B11-323342FE9EA5}"/>
                  </a:ext>
                </a:extLst>
              </p:cNvPr>
              <p:cNvSpPr txBox="1">
                <a:spLocks noRot="1" noChangeAspect="1" noMove="1" noResize="1" noEditPoints="1" noAdjustHandles="1" noChangeArrowheads="1" noChangeShapeType="1" noTextEdit="1"/>
              </p:cNvSpPr>
              <p:nvPr/>
            </p:nvSpPr>
            <p:spPr>
              <a:xfrm>
                <a:off x="1849910" y="8484231"/>
                <a:ext cx="1024318" cy="769441"/>
              </a:xfrm>
              <a:prstGeom prst="rect">
                <a:avLst/>
              </a:prstGeom>
              <a:blipFill>
                <a:blip r:embed="rId13"/>
                <a:stretch>
                  <a:fillRect l="-3659"/>
                </a:stretch>
              </a:blipFill>
            </p:spPr>
            <p:txBody>
              <a:bodyPr/>
              <a:lstStyle/>
              <a:p>
                <a:r>
                  <a:rPr lang="en-US">
                    <a:noFill/>
                  </a:rPr>
                  <a:t> </a:t>
                </a:r>
              </a:p>
            </p:txBody>
          </p:sp>
        </mc:Fallback>
      </mc:AlternateContent>
    </p:spTree>
    <p:extLst>
      <p:ext uri="{BB962C8B-B14F-4D97-AF65-F5344CB8AC3E}">
        <p14:creationId xmlns:p14="http://schemas.microsoft.com/office/powerpoint/2010/main" val="59151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P spid="16" grpId="0"/>
      <p:bldP spid="18" grpId="0"/>
      <p:bldP spid="19" grpId="0"/>
      <p:bldP spid="20" grpId="0"/>
      <p:bldP spid="21"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4" name="Group 3">
            <a:extLst>
              <a:ext uri="{FF2B5EF4-FFF2-40B4-BE49-F238E27FC236}">
                <a16:creationId xmlns:a16="http://schemas.microsoft.com/office/drawing/2014/main" id="{9B3663D8-17BB-5529-2D53-99A13CF93616}"/>
              </a:ext>
            </a:extLst>
          </p:cNvPr>
          <p:cNvGrpSpPr/>
          <p:nvPr/>
        </p:nvGrpSpPr>
        <p:grpSpPr>
          <a:xfrm>
            <a:off x="15555678" y="9254143"/>
            <a:ext cx="5284136" cy="3495253"/>
            <a:chOff x="15555678" y="9254143"/>
            <a:chExt cx="5284136" cy="3495253"/>
          </a:xfrm>
        </p:grpSpPr>
        <p:sp>
          <p:nvSpPr>
            <p:cNvPr id="3" name="Rectangle 2">
              <a:extLst>
                <a:ext uri="{FF2B5EF4-FFF2-40B4-BE49-F238E27FC236}">
                  <a16:creationId xmlns:a16="http://schemas.microsoft.com/office/drawing/2014/main" id="{C504D224-CD44-73E6-9395-368667DE55B1}"/>
                </a:ext>
              </a:extLst>
            </p:cNvPr>
            <p:cNvSpPr/>
            <p:nvPr/>
          </p:nvSpPr>
          <p:spPr>
            <a:xfrm>
              <a:off x="15555678" y="11560366"/>
              <a:ext cx="2828261" cy="118903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A64267F-8708-C868-E931-CB903129CF61}"/>
                </a:ext>
              </a:extLst>
            </p:cNvPr>
            <p:cNvSpPr/>
            <p:nvPr/>
          </p:nvSpPr>
          <p:spPr>
            <a:xfrm>
              <a:off x="18011553" y="9254143"/>
              <a:ext cx="2828261" cy="201636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Google Shape;92;p2"/>
          <p:cNvSpPr txBox="1">
            <a:spLocks noGrp="1"/>
          </p:cNvSpPr>
          <p:nvPr>
            <p:ph type="body" idx="1"/>
          </p:nvPr>
        </p:nvSpPr>
        <p:spPr>
          <a:xfrm>
            <a:off x="952259" y="-13180"/>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Solving ODE</a:t>
            </a:r>
          </a:p>
          <a:p>
            <a:pPr marL="0" indent="0">
              <a:buSzPts val="8500"/>
            </a:pPr>
            <a:endParaRPr lang="en-US" sz="8500"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1206499" y="3263740"/>
                <a:ext cx="9317347" cy="2742226"/>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dy</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𝑞</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1206499" y="3263740"/>
                <a:ext cx="9317347" cy="2742226"/>
              </a:xfrm>
              <a:prstGeom prst="rect">
                <a:avLst/>
              </a:prstGeom>
              <a:blipFill>
                <a:blip r:embed="rId3"/>
                <a:stretch>
                  <a:fillRect l="-2861"/>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7577B0F-1736-0E13-1C2B-7ADA63B8818F}"/>
              </a:ext>
            </a:extLst>
          </p:cNvPr>
          <p:cNvSpPr txBox="1"/>
          <p:nvPr/>
        </p:nvSpPr>
        <p:spPr>
          <a:xfrm>
            <a:off x="10897005" y="4480425"/>
            <a:ext cx="9317347" cy="1015663"/>
          </a:xfrm>
          <a:prstGeom prst="rect">
            <a:avLst/>
          </a:prstGeom>
          <a:noFill/>
        </p:spPr>
        <p:txBody>
          <a:bodyPr wrap="square">
            <a:spAutoFit/>
          </a:bodyPr>
          <a:lstStyle/>
          <a:p>
            <a:r>
              <a:rPr lang="en-US" sz="6000" dirty="0">
                <a:solidFill>
                  <a:srgbClr val="FFC000"/>
                </a:solidFill>
              </a:rPr>
              <a:t>1</a:t>
            </a:r>
            <a:r>
              <a:rPr lang="en-US" sz="6000" baseline="30000" dirty="0">
                <a:solidFill>
                  <a:srgbClr val="FFC000"/>
                </a:solidFill>
              </a:rPr>
              <a:t>st</a:t>
            </a:r>
            <a:r>
              <a:rPr lang="en-US" sz="6000" dirty="0">
                <a:solidFill>
                  <a:srgbClr val="FFC000"/>
                </a:solidFill>
              </a:rPr>
              <a:t> order, linear ODE, y(t)</a:t>
            </a:r>
            <a:endParaRPr lang="en-US" sz="6000" dirty="0"/>
          </a:p>
        </p:txBody>
      </p:sp>
      <p:sp>
        <p:nvSpPr>
          <p:cNvPr id="8" name="TextBox 7">
            <a:extLst>
              <a:ext uri="{FF2B5EF4-FFF2-40B4-BE49-F238E27FC236}">
                <a16:creationId xmlns:a16="http://schemas.microsoft.com/office/drawing/2014/main" id="{8BA9FAC2-DFB1-F2B6-D5D0-D287B9C7B1B9}"/>
              </a:ext>
            </a:extLst>
          </p:cNvPr>
          <p:cNvSpPr txBox="1"/>
          <p:nvPr/>
        </p:nvSpPr>
        <p:spPr>
          <a:xfrm>
            <a:off x="3087292" y="2138798"/>
            <a:ext cx="17700934" cy="1754326"/>
          </a:xfrm>
          <a:prstGeom prst="rect">
            <a:avLst/>
          </a:prstGeom>
          <a:noFill/>
        </p:spPr>
        <p:txBody>
          <a:bodyPr wrap="square">
            <a:spAutoFit/>
          </a:bodyPr>
          <a:lstStyle/>
          <a:p>
            <a:r>
              <a:rPr lang="en-US" sz="5400" i="1" dirty="0">
                <a:solidFill>
                  <a:schemeClr val="bg1">
                    <a:lumMod val="95000"/>
                  </a:schemeClr>
                </a:solidFill>
              </a:rPr>
              <a:t>Solving ODEs to determine the unknown function y(t), the  solution for the ODEs.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1A90B9B-BCE8-4CD9-4F8F-602BC5B720CF}"/>
                  </a:ext>
                </a:extLst>
              </p:cNvPr>
              <p:cNvSpPr txBox="1"/>
              <p:nvPr/>
            </p:nvSpPr>
            <p:spPr>
              <a:xfrm>
                <a:off x="2046538" y="6575428"/>
                <a:ext cx="17700934" cy="6740307"/>
              </a:xfrm>
              <a:prstGeom prst="rect">
                <a:avLst/>
              </a:prstGeom>
              <a:noFill/>
            </p:spPr>
            <p:txBody>
              <a:bodyPr wrap="square">
                <a:spAutoFit/>
              </a:bodyPr>
              <a:lstStyle/>
              <a:p>
                <a:r>
                  <a:rPr lang="en-US" sz="5400" i="1" dirty="0">
                    <a:solidFill>
                      <a:schemeClr val="bg1">
                        <a:lumMod val="95000"/>
                      </a:schemeClr>
                    </a:solidFill>
                  </a:rPr>
                  <a:t>Each </a:t>
                </a:r>
                <a14:m>
                  <m:oMath xmlns:m="http://schemas.openxmlformats.org/officeDocument/2006/math">
                    <m:r>
                      <a:rPr lang="en-US" sz="5400" b="0" i="1" smtClean="0">
                        <a:solidFill>
                          <a:schemeClr val="bg1">
                            <a:lumMod val="95000"/>
                          </a:schemeClr>
                        </a:solidFill>
                        <a:latin typeface="Cambria Math" panose="02040503050406030204" pitchFamily="18" charset="0"/>
                      </a:rPr>
                      <m:t>𝑎</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𝑡</m:t>
                    </m:r>
                    <m:r>
                      <a:rPr lang="en-US" sz="5400" b="0" i="1" smtClean="0">
                        <a:solidFill>
                          <a:schemeClr val="bg1">
                            <a:lumMod val="95000"/>
                          </a:schemeClr>
                        </a:solidFill>
                        <a:latin typeface="Cambria Math" panose="02040503050406030204" pitchFamily="18" charset="0"/>
                      </a:rPr>
                      <m:t>)</m:t>
                    </m:r>
                  </m:oMath>
                </a14:m>
                <a:r>
                  <a:rPr lang="en-US" sz="5400" i="1" dirty="0">
                    <a:solidFill>
                      <a:schemeClr val="bg1">
                        <a:lumMod val="95000"/>
                      </a:schemeClr>
                    </a:solidFill>
                  </a:rPr>
                  <a:t> and q</a:t>
                </a:r>
                <a14:m>
                  <m:oMath xmlns:m="http://schemas.openxmlformats.org/officeDocument/2006/math">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𝑡</m:t>
                    </m:r>
                    <m:r>
                      <a:rPr lang="en-US" sz="5400" i="1">
                        <a:solidFill>
                          <a:schemeClr val="bg1">
                            <a:lumMod val="95000"/>
                          </a:schemeClr>
                        </a:solidFill>
                        <a:latin typeface="Cambria Math" panose="02040503050406030204" pitchFamily="18" charset="0"/>
                      </a:rPr>
                      <m:t>)</m:t>
                    </m:r>
                  </m:oMath>
                </a14:m>
                <a:r>
                  <a:rPr lang="en-US" sz="5400" i="1" dirty="0">
                    <a:solidFill>
                      <a:schemeClr val="bg1">
                        <a:lumMod val="95000"/>
                      </a:schemeClr>
                    </a:solidFill>
                  </a:rPr>
                  <a:t> are known functions of time. </a:t>
                </a:r>
                <a:endParaRPr lang="en-US" sz="5400" b="0" i="1" dirty="0">
                  <a:solidFill>
                    <a:schemeClr val="bg1">
                      <a:lumMod val="95000"/>
                    </a:schemeClr>
                  </a:solidFill>
                  <a:latin typeface="Cambria Math" panose="02040503050406030204" pitchFamily="18" charset="0"/>
                </a:endParaRPr>
              </a:p>
              <a:p>
                <a14:m>
                  <m:oMath xmlns:m="http://schemas.openxmlformats.org/officeDocument/2006/math">
                    <m:r>
                      <a:rPr lang="en-US" sz="5400" b="0" i="1" smtClean="0">
                        <a:solidFill>
                          <a:schemeClr val="bg1">
                            <a:lumMod val="95000"/>
                          </a:schemeClr>
                        </a:solidFill>
                        <a:latin typeface="Cambria Math" panose="02040503050406030204" pitchFamily="18" charset="0"/>
                      </a:rPr>
                      <m:t>𝑎</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𝑡</m:t>
                    </m:r>
                    <m:r>
                      <a:rPr lang="en-US" sz="5400" b="0" i="1" smtClean="0">
                        <a:solidFill>
                          <a:schemeClr val="bg1">
                            <a:lumMod val="95000"/>
                          </a:schemeClr>
                        </a:solidFill>
                        <a:latin typeface="Cambria Math" panose="02040503050406030204" pitchFamily="18" charset="0"/>
                      </a:rPr>
                      <m:t>)</m:t>
                    </m:r>
                  </m:oMath>
                </a14:m>
                <a:r>
                  <a:rPr lang="en-US" sz="5400" i="1" dirty="0">
                    <a:solidFill>
                      <a:schemeClr val="bg1">
                        <a:lumMod val="95000"/>
                      </a:schemeClr>
                    </a:solidFill>
                  </a:rPr>
                  <a:t> often is a constant, and </a:t>
                </a:r>
                <a14:m>
                  <m:oMath xmlns:m="http://schemas.openxmlformats.org/officeDocument/2006/math">
                    <m:r>
                      <a:rPr lang="en-US" sz="5400" i="1">
                        <a:solidFill>
                          <a:schemeClr val="bg1">
                            <a:lumMod val="95000"/>
                          </a:schemeClr>
                        </a:solidFill>
                        <a:latin typeface="Cambria Math" panose="02040503050406030204" pitchFamily="18" charset="0"/>
                      </a:rPr>
                      <m:t>𝑞</m:t>
                    </m:r>
                    <m:d>
                      <m:dPr>
                        <m:ctrlPr>
                          <a:rPr lang="en-US" sz="5400" i="1">
                            <a:solidFill>
                              <a:schemeClr val="bg1">
                                <a:lumMod val="95000"/>
                              </a:schemeClr>
                            </a:solidFill>
                            <a:latin typeface="Cambria Math" panose="02040503050406030204" pitchFamily="18" charset="0"/>
                          </a:rPr>
                        </m:ctrlPr>
                      </m:dPr>
                      <m:e>
                        <m:r>
                          <a:rPr lang="en-US" sz="5400" i="1">
                            <a:solidFill>
                              <a:schemeClr val="bg1">
                                <a:lumMod val="95000"/>
                              </a:schemeClr>
                            </a:solidFill>
                            <a:latin typeface="Cambria Math" panose="02040503050406030204" pitchFamily="18" charset="0"/>
                          </a:rPr>
                          <m:t>𝑡</m:t>
                        </m:r>
                      </m:e>
                    </m:d>
                  </m:oMath>
                </a14:m>
                <a:r>
                  <a:rPr lang="en-US" sz="5400" i="1" dirty="0">
                    <a:solidFill>
                      <a:schemeClr val="bg1">
                        <a:lumMod val="95000"/>
                      </a:schemeClr>
                    </a:solidFill>
                  </a:rPr>
                  <a:t> functions for which analytical solutions are available: </a:t>
                </a:r>
              </a:p>
              <a:p>
                <a:pPr/>
                <a14:m>
                  <m:oMathPara xmlns:m="http://schemas.openxmlformats.org/officeDocument/2006/math">
                    <m:oMathParaPr>
                      <m:jc m:val="left"/>
                    </m:oMathParaPr>
                    <m:oMath xmlns:m="http://schemas.openxmlformats.org/officeDocument/2006/math">
                      <m:r>
                        <a:rPr lang="en-US" sz="5400" b="0" i="1" smtClean="0">
                          <a:solidFill>
                            <a:schemeClr val="bg1">
                              <a:lumMod val="95000"/>
                            </a:schemeClr>
                          </a:solidFill>
                          <a:latin typeface="Cambria Math" panose="02040503050406030204" pitchFamily="18" charset="0"/>
                        </a:rPr>
                        <m:t>𝑞</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𝑡</m:t>
                          </m:r>
                        </m:e>
                      </m:d>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𝑐𝑜𝑛𝑠𝑡𝑎𝑛𝑡</m:t>
                      </m:r>
                    </m:oMath>
                  </m:oMathPara>
                </a14:m>
                <a:endParaRPr lang="en-US" sz="54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r>
                        <a:rPr lang="en-US" sz="5400" b="0" i="1" smtClean="0">
                          <a:solidFill>
                            <a:schemeClr val="bg1">
                              <a:lumMod val="95000"/>
                            </a:schemeClr>
                          </a:solidFill>
                          <a:latin typeface="Cambria Math" panose="02040503050406030204" pitchFamily="18" charset="0"/>
                        </a:rPr>
                        <m:t>𝑞</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𝑡</m:t>
                          </m:r>
                        </m:e>
                      </m:d>
                      <m:r>
                        <a:rPr lang="en-US" sz="5400" b="0" i="1" smtClean="0">
                          <a:solidFill>
                            <a:schemeClr val="bg1">
                              <a:lumMod val="95000"/>
                            </a:schemeClr>
                          </a:solidFill>
                          <a:latin typeface="Cambria Math" panose="02040503050406030204" pitchFamily="18" charset="0"/>
                        </a:rPr>
                        <m:t>=</m:t>
                      </m:r>
                      <m:sSup>
                        <m:sSupPr>
                          <m:ctrlPr>
                            <a:rPr lang="en-US" sz="5400" b="0" i="1" smtClean="0">
                              <a:solidFill>
                                <a:schemeClr val="bg1">
                                  <a:lumMod val="95000"/>
                                </a:schemeClr>
                              </a:solidFill>
                              <a:latin typeface="Cambria Math" panose="02040503050406030204" pitchFamily="18" charset="0"/>
                            </a:rPr>
                          </m:ctrlPr>
                        </m:sSupPr>
                        <m:e>
                          <m:r>
                            <a:rPr lang="en-US" sz="5400" b="0" i="1" smtClean="0">
                              <a:solidFill>
                                <a:schemeClr val="bg1">
                                  <a:lumMod val="95000"/>
                                </a:schemeClr>
                              </a:solidFill>
                              <a:latin typeface="Cambria Math" panose="02040503050406030204" pitchFamily="18" charset="0"/>
                            </a:rPr>
                            <m:t>𝑡</m:t>
                          </m:r>
                        </m:e>
                        <m:sup>
                          <m:r>
                            <a:rPr lang="en-US" sz="5400" b="0" i="1" smtClean="0">
                              <a:solidFill>
                                <a:schemeClr val="bg1">
                                  <a:lumMod val="95000"/>
                                </a:schemeClr>
                              </a:solidFill>
                              <a:latin typeface="Cambria Math" panose="02040503050406030204" pitchFamily="18" charset="0"/>
                            </a:rPr>
                            <m:t>𝑛</m:t>
                          </m:r>
                        </m:sup>
                      </m:sSup>
                    </m:oMath>
                  </m:oMathPara>
                </a14:m>
                <a:endParaRPr lang="en-US" sz="5400" i="1" dirty="0">
                  <a:solidFill>
                    <a:schemeClr val="bg1">
                      <a:lumMod val="95000"/>
                    </a:schemeClr>
                  </a:solidFill>
                </a:endParaRPr>
              </a:p>
              <a:p>
                <a14:m>
                  <m:oMath xmlns:m="http://schemas.openxmlformats.org/officeDocument/2006/math">
                    <m:r>
                      <a:rPr lang="en-US" sz="5400" b="0" i="1" smtClean="0">
                        <a:solidFill>
                          <a:schemeClr val="bg1">
                            <a:lumMod val="95000"/>
                          </a:schemeClr>
                        </a:solidFill>
                        <a:latin typeface="Cambria Math" panose="02040503050406030204" pitchFamily="18" charset="0"/>
                      </a:rPr>
                      <m:t>𝑞</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𝑡</m:t>
                        </m:r>
                      </m:e>
                    </m:d>
                    <m:r>
                      <a:rPr lang="en-US" sz="5400" b="0" i="1" smtClean="0">
                        <a:solidFill>
                          <a:schemeClr val="bg1">
                            <a:lumMod val="95000"/>
                          </a:schemeClr>
                        </a:solidFill>
                        <a:latin typeface="Cambria Math" panose="02040503050406030204" pitchFamily="18" charset="0"/>
                      </a:rPr>
                      <m:t>=</m:t>
                    </m:r>
                    <m:r>
                      <m:rPr>
                        <m:sty m:val="p"/>
                      </m:rPr>
                      <a:rPr lang="en-US" sz="5400" b="0" i="0" smtClean="0">
                        <a:solidFill>
                          <a:schemeClr val="bg1">
                            <a:lumMod val="95000"/>
                          </a:schemeClr>
                        </a:solidFill>
                        <a:latin typeface="Cambria Math" panose="02040503050406030204" pitchFamily="18" charset="0"/>
                      </a:rPr>
                      <m:t>sin</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𝜔</m:t>
                    </m:r>
                    <m:r>
                      <a:rPr lang="en-US" sz="5400" b="0" i="1" smtClean="0">
                        <a:solidFill>
                          <a:schemeClr val="bg1">
                            <a:lumMod val="95000"/>
                          </a:schemeClr>
                        </a:solidFill>
                        <a:latin typeface="Cambria Math" panose="02040503050406030204" pitchFamily="18" charset="0"/>
                      </a:rPr>
                      <m:t>𝑡</m:t>
                    </m:r>
                    <m:r>
                      <a:rPr lang="en-US" sz="5400" b="0" i="1" smtClean="0">
                        <a:solidFill>
                          <a:schemeClr val="bg1">
                            <a:lumMod val="95000"/>
                          </a:schemeClr>
                        </a:solidFill>
                        <a:latin typeface="Cambria Math" panose="02040503050406030204" pitchFamily="18" charset="0"/>
                      </a:rPr>
                      <m:t>)</m:t>
                    </m:r>
                  </m:oMath>
                </a14:m>
                <a:r>
                  <a:rPr lang="en-US" sz="5400" b="0" i="1" dirty="0">
                    <a:solidFill>
                      <a:schemeClr val="bg1">
                        <a:lumMod val="95000"/>
                      </a:schemeClr>
                    </a:solidFill>
                  </a:rPr>
                  <a:t>, </a:t>
                </a:r>
                <a14:m>
                  <m:oMath xmlns:m="http://schemas.openxmlformats.org/officeDocument/2006/math">
                    <m:r>
                      <m:rPr>
                        <m:sty m:val="p"/>
                      </m:rPr>
                      <a:rPr lang="en-US" sz="5400" b="0" i="0" smtClean="0">
                        <a:solidFill>
                          <a:schemeClr val="bg1">
                            <a:lumMod val="95000"/>
                          </a:schemeClr>
                        </a:solidFill>
                        <a:latin typeface="Cambria Math" panose="02040503050406030204" pitchFamily="18" charset="0"/>
                      </a:rPr>
                      <m:t>cos</m:t>
                    </m:r>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𝜔</m:t>
                    </m:r>
                    <m:r>
                      <a:rPr lang="en-US" sz="5400" i="1">
                        <a:solidFill>
                          <a:schemeClr val="bg1">
                            <a:lumMod val="95000"/>
                          </a:schemeClr>
                        </a:solidFill>
                        <a:latin typeface="Cambria Math" panose="02040503050406030204" pitchFamily="18" charset="0"/>
                      </a:rPr>
                      <m:t>𝑡</m:t>
                    </m:r>
                    <m:r>
                      <a:rPr lang="en-US" sz="5400" i="1">
                        <a:solidFill>
                          <a:schemeClr val="bg1">
                            <a:lumMod val="95000"/>
                          </a:schemeClr>
                        </a:solidFill>
                        <a:latin typeface="Cambria Math" panose="02040503050406030204" pitchFamily="18" charset="0"/>
                      </a:rPr>
                      <m:t>)</m:t>
                    </m:r>
                  </m:oMath>
                </a14:m>
                <a:endParaRPr lang="en-US" sz="54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r>
                        <a:rPr lang="en-US" sz="5400" b="0" i="1" smtClean="0">
                          <a:solidFill>
                            <a:schemeClr val="bg1">
                              <a:lumMod val="95000"/>
                            </a:schemeClr>
                          </a:solidFill>
                          <a:latin typeface="Cambria Math" panose="02040503050406030204" pitchFamily="18" charset="0"/>
                        </a:rPr>
                        <m:t>𝑞</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𝑡</m:t>
                          </m:r>
                        </m:e>
                      </m:d>
                      <m:r>
                        <a:rPr lang="en-US" sz="5400" b="0" i="1" smtClean="0">
                          <a:solidFill>
                            <a:schemeClr val="bg1">
                              <a:lumMod val="95000"/>
                            </a:schemeClr>
                          </a:solidFill>
                          <a:latin typeface="Cambria Math" panose="02040503050406030204" pitchFamily="18" charset="0"/>
                        </a:rPr>
                        <m:t>=</m:t>
                      </m:r>
                      <m:r>
                        <m:rPr>
                          <m:sty m:val="p"/>
                        </m:rPr>
                        <a:rPr lang="en-US" sz="5400" b="0" i="0" smtClean="0">
                          <a:solidFill>
                            <a:schemeClr val="bg1">
                              <a:lumMod val="95000"/>
                            </a:schemeClr>
                          </a:solidFill>
                          <a:latin typeface="Cambria Math" panose="02040503050406030204" pitchFamily="18" charset="0"/>
                        </a:rPr>
                        <m:t>exp</m:t>
                      </m:r>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𝜔</m:t>
                      </m:r>
                      <m:r>
                        <a:rPr lang="en-US" sz="5400" i="1">
                          <a:solidFill>
                            <a:schemeClr val="bg1">
                              <a:lumMod val="95000"/>
                            </a:schemeClr>
                          </a:solidFill>
                          <a:latin typeface="Cambria Math" panose="02040503050406030204" pitchFamily="18" charset="0"/>
                        </a:rPr>
                        <m:t>𝑡</m:t>
                      </m:r>
                      <m:r>
                        <a:rPr lang="en-US" sz="5400" i="1">
                          <a:solidFill>
                            <a:schemeClr val="bg1">
                              <a:lumMod val="95000"/>
                            </a:schemeClr>
                          </a:solidFill>
                          <a:latin typeface="Cambria Math" panose="02040503050406030204" pitchFamily="18" charset="0"/>
                        </a:rPr>
                        <m:t>)</m:t>
                      </m:r>
                    </m:oMath>
                  </m:oMathPara>
                </a14:m>
                <a:endParaRPr lang="en-US" sz="54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r>
                        <a:rPr lang="en-US" sz="5400" b="0" i="1" smtClean="0">
                          <a:solidFill>
                            <a:schemeClr val="bg1">
                              <a:lumMod val="95000"/>
                            </a:schemeClr>
                          </a:solidFill>
                          <a:latin typeface="Cambria Math" panose="02040503050406030204" pitchFamily="18" charset="0"/>
                        </a:rPr>
                        <m:t>𝑞</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𝑡</m:t>
                          </m:r>
                        </m:e>
                      </m:d>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𝛿</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𝑡</m:t>
                      </m:r>
                      <m:r>
                        <a:rPr lang="en-US" sz="5400" b="0" i="1" smtClean="0">
                          <a:solidFill>
                            <a:schemeClr val="bg1">
                              <a:lumMod val="95000"/>
                            </a:schemeClr>
                          </a:solidFill>
                          <a:latin typeface="Cambria Math" panose="02040503050406030204" pitchFamily="18" charset="0"/>
                        </a:rPr>
                        <m:t>)</m:t>
                      </m:r>
                    </m:oMath>
                  </m:oMathPara>
                </a14:m>
                <a:endParaRPr lang="en-US" sz="5400" i="1" dirty="0">
                  <a:solidFill>
                    <a:schemeClr val="bg1">
                      <a:lumMod val="95000"/>
                    </a:schemeClr>
                  </a:solidFill>
                </a:endParaRPr>
              </a:p>
            </p:txBody>
          </p:sp>
        </mc:Choice>
        <mc:Fallback xmlns="">
          <p:sp>
            <p:nvSpPr>
              <p:cNvPr id="13" name="TextBox 12">
                <a:extLst>
                  <a:ext uri="{FF2B5EF4-FFF2-40B4-BE49-F238E27FC236}">
                    <a16:creationId xmlns:a16="http://schemas.microsoft.com/office/drawing/2014/main" id="{C1A90B9B-BCE8-4CD9-4F8F-602BC5B720CF}"/>
                  </a:ext>
                </a:extLst>
              </p:cNvPr>
              <p:cNvSpPr txBox="1">
                <a:spLocks noRot="1" noChangeAspect="1" noMove="1" noResize="1" noEditPoints="1" noAdjustHandles="1" noChangeArrowheads="1" noChangeShapeType="1" noTextEdit="1"/>
              </p:cNvSpPr>
              <p:nvPr/>
            </p:nvSpPr>
            <p:spPr>
              <a:xfrm>
                <a:off x="2046538" y="6575428"/>
                <a:ext cx="17700934" cy="6740307"/>
              </a:xfrm>
              <a:prstGeom prst="rect">
                <a:avLst/>
              </a:prstGeom>
              <a:blipFill>
                <a:blip r:embed="rId4"/>
                <a:stretch>
                  <a:fillRect l="-1865" t="-2632" b="-30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BF3426B-F7D6-AA85-13D7-1E773316AADD}"/>
                  </a:ext>
                </a:extLst>
              </p:cNvPr>
              <p:cNvSpPr txBox="1"/>
              <p:nvPr/>
            </p:nvSpPr>
            <p:spPr>
              <a:xfrm>
                <a:off x="12856659" y="9225741"/>
                <a:ext cx="9111056" cy="3495252"/>
              </a:xfrm>
              <a:prstGeom prst="rect">
                <a:avLst/>
              </a:prstGeom>
              <a:noFill/>
              <a:ln>
                <a:solidFill>
                  <a:schemeClr val="bg1">
                    <a:lumMod val="9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5400" b="0" i="1" smtClean="0">
                          <a:solidFill>
                            <a:schemeClr val="bg1">
                              <a:lumMod val="95000"/>
                            </a:schemeClr>
                          </a:solidFill>
                          <a:latin typeface="Cambria Math" panose="02040503050406030204" pitchFamily="18" charset="0"/>
                        </a:rPr>
                        <m:t>𝑦</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𝑡</m:t>
                          </m:r>
                        </m:e>
                      </m:d>
                      <m:r>
                        <a:rPr lang="en-US" sz="5400" b="0" i="1" smtClean="0">
                          <a:solidFill>
                            <a:schemeClr val="bg1">
                              <a:lumMod val="95000"/>
                            </a:schemeClr>
                          </a:solidFill>
                          <a:latin typeface="Cambria Math" panose="02040503050406030204" pitchFamily="18" charset="0"/>
                        </a:rPr>
                        <m:t>=</m:t>
                      </m:r>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𝑦</m:t>
                          </m:r>
                        </m:e>
                        <m:sub>
                          <m:r>
                            <a:rPr lang="en-US" sz="5400" b="0" i="1" smtClean="0">
                              <a:solidFill>
                                <a:schemeClr val="bg1">
                                  <a:lumMod val="95000"/>
                                </a:schemeClr>
                              </a:solidFill>
                              <a:latin typeface="Cambria Math" panose="02040503050406030204" pitchFamily="18" charset="0"/>
                            </a:rPr>
                            <m:t>0</m:t>
                          </m:r>
                        </m:sub>
                      </m:sSub>
                      <m:func>
                        <m:funcPr>
                          <m:ctrlPr>
                            <a:rPr lang="en-US" sz="5400" b="0" i="1" smtClean="0">
                              <a:solidFill>
                                <a:schemeClr val="bg1">
                                  <a:lumMod val="95000"/>
                                </a:schemeClr>
                              </a:solidFill>
                              <a:latin typeface="Cambria Math" panose="02040503050406030204" pitchFamily="18" charset="0"/>
                            </a:rPr>
                          </m:ctrlPr>
                        </m:funcPr>
                        <m:fName>
                          <m:r>
                            <m:rPr>
                              <m:sty m:val="p"/>
                            </m:rPr>
                            <a:rPr lang="en-US" sz="5400" b="0" i="0" smtClean="0">
                              <a:solidFill>
                                <a:schemeClr val="bg1">
                                  <a:lumMod val="95000"/>
                                </a:schemeClr>
                              </a:solidFill>
                              <a:latin typeface="Cambria Math" panose="02040503050406030204" pitchFamily="18" charset="0"/>
                            </a:rPr>
                            <m:t>exp</m:t>
                          </m:r>
                        </m:fName>
                        <m:e>
                          <m:d>
                            <m:dPr>
                              <m:ctrlPr>
                                <a:rPr lang="en-US" sz="5400" b="0" i="1" smtClean="0">
                                  <a:solidFill>
                                    <a:schemeClr val="bg1">
                                      <a:lumMod val="95000"/>
                                    </a:schemeClr>
                                  </a:solidFill>
                                  <a:latin typeface="Cambria Math" panose="02040503050406030204" pitchFamily="18" charset="0"/>
                                </a:rPr>
                              </m:ctrlPr>
                            </m:dPr>
                            <m:e>
                              <m:nary>
                                <m:naryPr>
                                  <m:ctrlPr>
                                    <a:rPr lang="en-US" sz="5400" b="0" i="1" smtClean="0">
                                      <a:solidFill>
                                        <a:schemeClr val="bg1">
                                          <a:lumMod val="95000"/>
                                        </a:schemeClr>
                                      </a:solidFill>
                                      <a:latin typeface="Cambria Math" panose="02040503050406030204" pitchFamily="18" charset="0"/>
                                    </a:rPr>
                                  </m:ctrlPr>
                                </m:naryPr>
                                <m:sub>
                                  <m:r>
                                    <m:rPr>
                                      <m:brk m:alnAt="23"/>
                                    </m:rPr>
                                    <a:rPr lang="en-US" sz="5400" b="0" i="1" smtClean="0">
                                      <a:solidFill>
                                        <a:schemeClr val="bg1">
                                          <a:lumMod val="95000"/>
                                        </a:schemeClr>
                                      </a:solidFill>
                                      <a:latin typeface="Cambria Math" panose="02040503050406030204" pitchFamily="18" charset="0"/>
                                    </a:rPr>
                                    <m:t>0</m:t>
                                  </m:r>
                                </m:sub>
                                <m:sup>
                                  <m:r>
                                    <a:rPr lang="en-US" sz="5400" b="0" i="1" smtClean="0">
                                      <a:solidFill>
                                        <a:schemeClr val="bg1">
                                          <a:lumMod val="95000"/>
                                        </a:schemeClr>
                                      </a:solidFill>
                                      <a:latin typeface="Cambria Math" panose="02040503050406030204" pitchFamily="18" charset="0"/>
                                    </a:rPr>
                                    <m:t>𝑡</m:t>
                                  </m:r>
                                </m:sup>
                                <m:e>
                                  <m:r>
                                    <a:rPr lang="en-US" sz="5400" b="0" i="1" smtClean="0">
                                      <a:solidFill>
                                        <a:schemeClr val="bg1">
                                          <a:lumMod val="95000"/>
                                        </a:schemeClr>
                                      </a:solidFill>
                                      <a:latin typeface="Cambria Math" panose="02040503050406030204" pitchFamily="18" charset="0"/>
                                    </a:rPr>
                                    <m:t>𝑎</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𝑠</m:t>
                                      </m:r>
                                    </m:e>
                                  </m:d>
                                  <m:r>
                                    <a:rPr lang="en-US" sz="5400" b="0" i="1" smtClean="0">
                                      <a:solidFill>
                                        <a:schemeClr val="bg1">
                                          <a:lumMod val="95000"/>
                                        </a:schemeClr>
                                      </a:solidFill>
                                      <a:latin typeface="Cambria Math" panose="02040503050406030204" pitchFamily="18" charset="0"/>
                                    </a:rPr>
                                    <m:t>𝑑𝑠</m:t>
                                  </m:r>
                                </m:e>
                              </m:nary>
                            </m:e>
                          </m:d>
                        </m:e>
                      </m:func>
                    </m:oMath>
                  </m:oMathPara>
                </a14:m>
                <a:endParaRPr lang="en-US" sz="4800" b="0" i="1" dirty="0">
                  <a:solidFill>
                    <a:schemeClr val="bg1">
                      <a:lumMod val="95000"/>
                    </a:schemeClr>
                  </a:solidFill>
                  <a:latin typeface="Cambria Math" panose="02040503050406030204" pitchFamily="18" charset="0"/>
                </a:endParaRPr>
              </a:p>
              <a:p>
                <a:pPr>
                  <a:lnSpc>
                    <a:spcPct val="150000"/>
                  </a:lnSpc>
                </a:pPr>
                <a14:m>
                  <m:oMath xmlns:m="http://schemas.openxmlformats.org/officeDocument/2006/math">
                    <m:r>
                      <a:rPr lang="en-US" sz="4800" b="0" i="1" smtClean="0">
                        <a:solidFill>
                          <a:schemeClr val="bg1">
                            <a:lumMod val="95000"/>
                          </a:schemeClr>
                        </a:solidFill>
                        <a:latin typeface="Cambria Math" panose="02040503050406030204" pitchFamily="18" charset="0"/>
                      </a:rPr>
                      <m:t>+</m:t>
                    </m:r>
                  </m:oMath>
                </a14:m>
                <a:r>
                  <a:rPr lang="en-US" sz="4800" dirty="0">
                    <a:solidFill>
                      <a:schemeClr val="bg1">
                        <a:lumMod val="95000"/>
                      </a:schemeClr>
                    </a:solidFill>
                  </a:rPr>
                  <a:t> </a:t>
                </a:r>
                <a14:m>
                  <m:oMath xmlns:m="http://schemas.openxmlformats.org/officeDocument/2006/math">
                    <m:nary>
                      <m:naryPr>
                        <m:ctrlPr>
                          <a:rPr lang="en-US" sz="4800" i="1">
                            <a:solidFill>
                              <a:schemeClr val="bg1">
                                <a:lumMod val="95000"/>
                              </a:schemeClr>
                            </a:solidFill>
                            <a:latin typeface="Cambria Math" panose="02040503050406030204" pitchFamily="18" charset="0"/>
                          </a:rPr>
                        </m:ctrlPr>
                      </m:naryPr>
                      <m:sub>
                        <m:r>
                          <m:rPr>
                            <m:brk m:alnAt="23"/>
                          </m:rPr>
                          <a:rPr lang="en-US" sz="4800" i="1">
                            <a:solidFill>
                              <a:schemeClr val="bg1">
                                <a:lumMod val="95000"/>
                              </a:schemeClr>
                            </a:solidFill>
                            <a:latin typeface="Cambria Math" panose="02040503050406030204" pitchFamily="18" charset="0"/>
                          </a:rPr>
                          <m:t>0</m:t>
                        </m:r>
                      </m:sub>
                      <m:sup>
                        <m:r>
                          <a:rPr lang="en-US" sz="4800" i="1">
                            <a:solidFill>
                              <a:schemeClr val="bg1">
                                <a:lumMod val="95000"/>
                              </a:schemeClr>
                            </a:solidFill>
                            <a:latin typeface="Cambria Math" panose="02040503050406030204" pitchFamily="18" charset="0"/>
                          </a:rPr>
                          <m:t>𝑡</m:t>
                        </m:r>
                      </m:sup>
                      <m:e>
                        <m:func>
                          <m:funcPr>
                            <m:ctrlPr>
                              <a:rPr lang="en-US" sz="4800" i="1">
                                <a:solidFill>
                                  <a:schemeClr val="bg1">
                                    <a:lumMod val="95000"/>
                                  </a:schemeClr>
                                </a:solidFill>
                                <a:latin typeface="Cambria Math" panose="02040503050406030204" pitchFamily="18" charset="0"/>
                              </a:rPr>
                            </m:ctrlPr>
                          </m:funcPr>
                          <m:fName>
                            <m:r>
                              <m:rPr>
                                <m:sty m:val="p"/>
                              </m:rPr>
                              <a:rPr lang="en-US" sz="4800">
                                <a:solidFill>
                                  <a:schemeClr val="bg1">
                                    <a:lumMod val="95000"/>
                                  </a:schemeClr>
                                </a:solidFill>
                                <a:latin typeface="Cambria Math" panose="02040503050406030204" pitchFamily="18" charset="0"/>
                              </a:rPr>
                              <m:t>exp</m:t>
                            </m:r>
                          </m:fName>
                          <m:e>
                            <m:d>
                              <m:dPr>
                                <m:ctrlPr>
                                  <a:rPr lang="en-US" sz="4800" i="1">
                                    <a:solidFill>
                                      <a:schemeClr val="bg1">
                                        <a:lumMod val="95000"/>
                                      </a:schemeClr>
                                    </a:solidFill>
                                    <a:latin typeface="Cambria Math" panose="02040503050406030204" pitchFamily="18" charset="0"/>
                                  </a:rPr>
                                </m:ctrlPr>
                              </m:dPr>
                              <m:e>
                                <m:nary>
                                  <m:naryPr>
                                    <m:ctrlPr>
                                      <a:rPr lang="en-US" sz="4800" i="1">
                                        <a:solidFill>
                                          <a:schemeClr val="bg1">
                                            <a:lumMod val="95000"/>
                                          </a:schemeClr>
                                        </a:solidFill>
                                        <a:latin typeface="Cambria Math" panose="02040503050406030204" pitchFamily="18" charset="0"/>
                                      </a:rPr>
                                    </m:ctrlPr>
                                  </m:naryPr>
                                  <m:sub>
                                    <m:r>
                                      <a:rPr lang="en-US" sz="4800" b="0" i="1" smtClean="0">
                                        <a:solidFill>
                                          <a:schemeClr val="bg1">
                                            <a:lumMod val="95000"/>
                                          </a:schemeClr>
                                        </a:solidFill>
                                        <a:latin typeface="Cambria Math" panose="02040503050406030204" pitchFamily="18" charset="0"/>
                                      </a:rPr>
                                      <m:t>𝑠</m:t>
                                    </m:r>
                                  </m:sub>
                                  <m:sup>
                                    <m:r>
                                      <a:rPr lang="en-US" sz="4800" i="1">
                                        <a:solidFill>
                                          <a:schemeClr val="bg1">
                                            <a:lumMod val="95000"/>
                                          </a:schemeClr>
                                        </a:solidFill>
                                        <a:latin typeface="Cambria Math" panose="02040503050406030204" pitchFamily="18" charset="0"/>
                                      </a:rPr>
                                      <m:t>𝑡</m:t>
                                    </m:r>
                                  </m:sup>
                                  <m:e>
                                    <m:r>
                                      <a:rPr lang="en-US" sz="4800" i="1">
                                        <a:solidFill>
                                          <a:schemeClr val="bg1">
                                            <a:lumMod val="95000"/>
                                          </a:schemeClr>
                                        </a:solidFill>
                                        <a:latin typeface="Cambria Math" panose="02040503050406030204" pitchFamily="18" charset="0"/>
                                      </a:rPr>
                                      <m:t>𝑎</m:t>
                                    </m:r>
                                    <m:d>
                                      <m:dPr>
                                        <m:ctrlPr>
                                          <a:rPr lang="en-US" sz="4800" i="1">
                                            <a:solidFill>
                                              <a:schemeClr val="bg1">
                                                <a:lumMod val="95000"/>
                                              </a:schemeClr>
                                            </a:solidFill>
                                            <a:latin typeface="Cambria Math" panose="02040503050406030204" pitchFamily="18" charset="0"/>
                                          </a:rPr>
                                        </m:ctrlPr>
                                      </m:dPr>
                                      <m:e>
                                        <m:r>
                                          <a:rPr lang="en-US" sz="4800" b="0" i="1" smtClean="0">
                                            <a:solidFill>
                                              <a:schemeClr val="bg1">
                                                <a:lumMod val="95000"/>
                                              </a:schemeClr>
                                            </a:solidFill>
                                            <a:latin typeface="Cambria Math" panose="02040503050406030204" pitchFamily="18" charset="0"/>
                                          </a:rPr>
                                          <m:t>𝑤</m:t>
                                        </m:r>
                                      </m:e>
                                    </m:d>
                                    <m:r>
                                      <a:rPr lang="en-US" sz="4800" i="1">
                                        <a:solidFill>
                                          <a:schemeClr val="bg1">
                                            <a:lumMod val="95000"/>
                                          </a:schemeClr>
                                        </a:solidFill>
                                        <a:latin typeface="Cambria Math" panose="02040503050406030204" pitchFamily="18" charset="0"/>
                                      </a:rPr>
                                      <m:t>𝑑</m:t>
                                    </m:r>
                                    <m:r>
                                      <a:rPr lang="en-US" sz="4800" b="0" i="1" smtClean="0">
                                        <a:solidFill>
                                          <a:schemeClr val="bg1">
                                            <a:lumMod val="95000"/>
                                          </a:schemeClr>
                                        </a:solidFill>
                                        <a:latin typeface="Cambria Math" panose="02040503050406030204" pitchFamily="18" charset="0"/>
                                      </a:rPr>
                                      <m:t>𝑤</m:t>
                                    </m:r>
                                  </m:e>
                                </m:nary>
                              </m:e>
                            </m:d>
                          </m:e>
                        </m:func>
                        <m:r>
                          <a:rPr lang="en-US" sz="4800" b="0" i="1" smtClean="0">
                            <a:solidFill>
                              <a:schemeClr val="bg1">
                                <a:lumMod val="95000"/>
                              </a:schemeClr>
                            </a:solidFill>
                            <a:latin typeface="Cambria Math" panose="02040503050406030204" pitchFamily="18" charset="0"/>
                          </a:rPr>
                          <m:t>𝑞</m:t>
                        </m:r>
                        <m:d>
                          <m:dPr>
                            <m:ctrlPr>
                              <a:rPr lang="en-US" sz="4800" i="1">
                                <a:solidFill>
                                  <a:schemeClr val="bg1">
                                    <a:lumMod val="95000"/>
                                  </a:schemeClr>
                                </a:solidFill>
                                <a:latin typeface="Cambria Math" panose="02040503050406030204" pitchFamily="18" charset="0"/>
                              </a:rPr>
                            </m:ctrlPr>
                          </m:dPr>
                          <m:e>
                            <m:r>
                              <a:rPr lang="en-US" sz="4800" i="1">
                                <a:solidFill>
                                  <a:schemeClr val="bg1">
                                    <a:lumMod val="95000"/>
                                  </a:schemeClr>
                                </a:solidFill>
                                <a:latin typeface="Cambria Math" panose="02040503050406030204" pitchFamily="18" charset="0"/>
                              </a:rPr>
                              <m:t>𝑠</m:t>
                            </m:r>
                          </m:e>
                        </m:d>
                        <m:r>
                          <a:rPr lang="en-US" sz="4800" i="1">
                            <a:solidFill>
                              <a:schemeClr val="bg1">
                                <a:lumMod val="95000"/>
                              </a:schemeClr>
                            </a:solidFill>
                            <a:latin typeface="Cambria Math" panose="02040503050406030204" pitchFamily="18" charset="0"/>
                          </a:rPr>
                          <m:t>𝑑𝑠</m:t>
                        </m:r>
                      </m:e>
                    </m:nary>
                  </m:oMath>
                </a14:m>
                <a:endParaRPr lang="en-US" sz="4800" i="1" dirty="0">
                  <a:solidFill>
                    <a:schemeClr val="bg1">
                      <a:lumMod val="95000"/>
                    </a:schemeClr>
                  </a:solidFill>
                </a:endParaRPr>
              </a:p>
            </p:txBody>
          </p:sp>
        </mc:Choice>
        <mc:Fallback xmlns="">
          <p:sp>
            <p:nvSpPr>
              <p:cNvPr id="15" name="TextBox 14">
                <a:extLst>
                  <a:ext uri="{FF2B5EF4-FFF2-40B4-BE49-F238E27FC236}">
                    <a16:creationId xmlns:a16="http://schemas.microsoft.com/office/drawing/2014/main" id="{2BF3426B-F7D6-AA85-13D7-1E773316AADD}"/>
                  </a:ext>
                </a:extLst>
              </p:cNvPr>
              <p:cNvSpPr txBox="1">
                <a:spLocks noRot="1" noChangeAspect="1" noMove="1" noResize="1" noEditPoints="1" noAdjustHandles="1" noChangeArrowheads="1" noChangeShapeType="1" noTextEdit="1"/>
              </p:cNvSpPr>
              <p:nvPr/>
            </p:nvSpPr>
            <p:spPr>
              <a:xfrm>
                <a:off x="12856659" y="9225741"/>
                <a:ext cx="9111056" cy="3495252"/>
              </a:xfrm>
              <a:prstGeom prst="rect">
                <a:avLst/>
              </a:prstGeom>
              <a:blipFill>
                <a:blip r:embed="rId5"/>
                <a:stretch>
                  <a:fillRect l="-6528" t="-95683" b="-96763"/>
                </a:stretch>
              </a:blipFill>
              <a:ln>
                <a:solidFill>
                  <a:schemeClr val="bg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77629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13180"/>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ODE models of biological systems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1206499" y="3263740"/>
                <a:ext cx="9317347" cy="2742226"/>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dy</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𝑞</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1206499" y="3263740"/>
                <a:ext cx="9317347" cy="2742226"/>
              </a:xfrm>
              <a:prstGeom prst="rect">
                <a:avLst/>
              </a:prstGeom>
              <a:blipFill>
                <a:blip r:embed="rId3"/>
                <a:stretch>
                  <a:fillRect l="-2861"/>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7577B0F-1736-0E13-1C2B-7ADA63B8818F}"/>
              </a:ext>
            </a:extLst>
          </p:cNvPr>
          <p:cNvSpPr txBox="1"/>
          <p:nvPr/>
        </p:nvSpPr>
        <p:spPr>
          <a:xfrm>
            <a:off x="10897005" y="4480425"/>
            <a:ext cx="9317347" cy="1015663"/>
          </a:xfrm>
          <a:prstGeom prst="rect">
            <a:avLst/>
          </a:prstGeom>
          <a:noFill/>
        </p:spPr>
        <p:txBody>
          <a:bodyPr wrap="square">
            <a:spAutoFit/>
          </a:bodyPr>
          <a:lstStyle/>
          <a:p>
            <a:r>
              <a:rPr lang="en-US" sz="6000" dirty="0">
                <a:solidFill>
                  <a:srgbClr val="FFC000"/>
                </a:solidFill>
              </a:rPr>
              <a:t>1</a:t>
            </a:r>
            <a:r>
              <a:rPr lang="en-US" sz="6000" baseline="30000" dirty="0">
                <a:solidFill>
                  <a:srgbClr val="FFC000"/>
                </a:solidFill>
              </a:rPr>
              <a:t>st</a:t>
            </a:r>
            <a:r>
              <a:rPr lang="en-US" sz="6000" dirty="0">
                <a:solidFill>
                  <a:srgbClr val="FFC000"/>
                </a:solidFill>
              </a:rPr>
              <a:t> order, linear ODE, y(t)</a:t>
            </a:r>
            <a:endParaRPr lang="en-US" sz="6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64DC45-88EC-85BA-D176-B907B8D41C13}"/>
                  </a:ext>
                </a:extLst>
              </p:cNvPr>
              <p:cNvSpPr txBox="1"/>
              <p:nvPr/>
            </p:nvSpPr>
            <p:spPr>
              <a:xfrm>
                <a:off x="222422" y="7138053"/>
                <a:ext cx="24384000" cy="2742226"/>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6000" i="1" smtClean="0">
                          <a:solidFill>
                            <a:srgbClr val="0070C0"/>
                          </a:solidFill>
                          <a:latin typeface="Cambria Math" panose="02040503050406030204" pitchFamily="18" charset="0"/>
                        </a:rPr>
                        <m:t>𝑎</m:t>
                      </m:r>
                      <m:d>
                        <m:dPr>
                          <m:ctrlPr>
                            <a:rPr lang="en-US" sz="6000" i="1">
                              <a:solidFill>
                                <a:srgbClr val="0070C0"/>
                              </a:solidFill>
                              <a:latin typeface="Cambria Math" panose="02040503050406030204" pitchFamily="18" charset="0"/>
                            </a:rPr>
                          </m:ctrlPr>
                        </m:dPr>
                        <m:e>
                          <m:r>
                            <a:rPr lang="en-US" sz="6000" i="1">
                              <a:solidFill>
                                <a:srgbClr val="0070C0"/>
                              </a:solidFill>
                              <a:latin typeface="Cambria Math" panose="02040503050406030204" pitchFamily="18" charset="0"/>
                            </a:rPr>
                            <m:t>𝑡</m:t>
                          </m:r>
                        </m:e>
                      </m:d>
                      <m:r>
                        <a:rPr lang="en-US" sz="6000" i="1">
                          <a:solidFill>
                            <a:srgbClr val="0070C0"/>
                          </a:solidFill>
                          <a:latin typeface="Cambria Math" panose="02040503050406030204" pitchFamily="18" charset="0"/>
                        </a:rPr>
                        <m:t>=0</m:t>
                      </m:r>
                      <m:r>
                        <a:rPr lang="en-US" sz="6000" b="0" i="1" smtClean="0">
                          <a:solidFill>
                            <a:srgbClr val="0070C0"/>
                          </a:solidFill>
                          <a:latin typeface="Cambria Math" panose="02040503050406030204" pitchFamily="18" charset="0"/>
                        </a:rPr>
                        <m:t>, </m:t>
                      </m:r>
                      <m:r>
                        <a:rPr lang="en-US" sz="6000" b="0" i="1" smtClean="0">
                          <a:solidFill>
                            <a:srgbClr val="0070C0"/>
                          </a:solidFill>
                          <a:latin typeface="Cambria Math" panose="02040503050406030204" pitchFamily="18" charset="0"/>
                        </a:rPr>
                        <m:t>𝑞</m:t>
                      </m:r>
                      <m:d>
                        <m:dPr>
                          <m:ctrlPr>
                            <a:rPr lang="en-US" sz="6000" i="1">
                              <a:solidFill>
                                <a:srgbClr val="0070C0"/>
                              </a:solidFill>
                              <a:latin typeface="Cambria Math" panose="02040503050406030204" pitchFamily="18" charset="0"/>
                            </a:rPr>
                          </m:ctrlPr>
                        </m:dPr>
                        <m:e>
                          <m:r>
                            <a:rPr lang="en-US" sz="6000" i="1">
                              <a:solidFill>
                                <a:srgbClr val="0070C0"/>
                              </a:solidFill>
                              <a:latin typeface="Cambria Math" panose="02040503050406030204" pitchFamily="18" charset="0"/>
                            </a:rPr>
                            <m:t>𝑡</m:t>
                          </m:r>
                        </m:e>
                      </m:d>
                      <m:r>
                        <a:rPr lang="en-US" sz="6000" i="1">
                          <a:solidFill>
                            <a:srgbClr val="0070C0"/>
                          </a:solidFill>
                          <a:latin typeface="Cambria Math" panose="02040503050406030204" pitchFamily="18" charset="0"/>
                        </a:rPr>
                        <m:t>=</m:t>
                      </m:r>
                      <m:r>
                        <a:rPr lang="en-US" sz="6000" i="1">
                          <a:solidFill>
                            <a:srgbClr val="0070C0"/>
                          </a:solidFill>
                          <a:latin typeface="Cambria Math" panose="02040503050406030204" pitchFamily="18" charset="0"/>
                        </a:rPr>
                        <m:t>𝑐𝑜𝑛𝑠𝑡</m:t>
                      </m:r>
                      <m:r>
                        <a:rPr lang="en-US" sz="6000" i="1">
                          <a:solidFill>
                            <a:srgbClr val="0070C0"/>
                          </a:solidFill>
                          <a:latin typeface="Cambria Math" panose="02040503050406030204" pitchFamily="18" charset="0"/>
                        </a:rPr>
                        <m:t>=</m:t>
                      </m:r>
                      <m:r>
                        <a:rPr lang="en-US" sz="6000" b="0" i="1" smtClean="0">
                          <a:solidFill>
                            <a:srgbClr val="0070C0"/>
                          </a:solidFill>
                          <a:latin typeface="Cambria Math" panose="02040503050406030204" pitchFamily="18" charset="0"/>
                        </a:rPr>
                        <m:t>𝑟</m:t>
                      </m:r>
                      <m:r>
                        <a:rPr lang="en-US" sz="6000" b="0" i="1" smtClean="0">
                          <a:solidFill>
                            <a:srgbClr val="0070C0"/>
                          </a:solidFill>
                          <a:latin typeface="Cambria Math" panose="02040503050406030204" pitchFamily="18" charset="0"/>
                        </a:rPr>
                        <m:t>  →    </m:t>
                      </m:r>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m:t>
                          </m:r>
                          <m:r>
                            <m:rPr>
                              <m:nor/>
                            </m:rPr>
                            <a:rPr lang="en-US" sz="6000" b="0" i="1" dirty="0" smtClean="0">
                              <a:solidFill>
                                <a:schemeClr val="bg1">
                                  <a:lumMod val="95000"/>
                                </a:schemeClr>
                              </a:solidFill>
                            </a:rPr>
                            <m:t>V</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𝑟</m:t>
                      </m:r>
                      <m:r>
                        <a:rPr lang="en-US" sz="6000" b="0" i="1" smtClean="0">
                          <a:solidFill>
                            <a:schemeClr val="bg1">
                              <a:lumMod val="95000"/>
                            </a:schemeClr>
                          </a:solidFill>
                          <a:latin typeface="Cambria Math" panose="02040503050406030204" pitchFamily="18" charset="0"/>
                        </a:rPr>
                        <m:t>   → </m:t>
                      </m:r>
                      <m:r>
                        <a:rPr lang="en-US" sz="6000" b="0" i="1" smtClean="0">
                          <a:solidFill>
                            <a:schemeClr val="bg1">
                              <a:lumMod val="95000"/>
                            </a:schemeClr>
                          </a:solidFill>
                          <a:latin typeface="Cambria Math" panose="02040503050406030204" pitchFamily="18" charset="0"/>
                        </a:rPr>
                        <m:t>𝑉</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𝑟</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𝑉</m:t>
                          </m:r>
                        </m:e>
                        <m:sub>
                          <m:r>
                            <a:rPr lang="en-US" sz="6000" b="0" i="1" smtClean="0">
                              <a:solidFill>
                                <a:schemeClr val="bg1">
                                  <a:lumMod val="95000"/>
                                </a:schemeClr>
                              </a:solidFill>
                              <a:latin typeface="Cambria Math" panose="02040503050406030204" pitchFamily="18" charset="0"/>
                            </a:rPr>
                            <m:t>0</m:t>
                          </m:r>
                        </m:sub>
                      </m:sSub>
                      <m:r>
                        <a:rPr lang="en-US" sz="6000" b="0" i="1" smtClean="0">
                          <a:solidFill>
                            <a:schemeClr val="bg1">
                              <a:lumMod val="95000"/>
                            </a:schemeClr>
                          </a:solidFill>
                          <a:latin typeface="Cambria Math" panose="02040503050406030204" pitchFamily="18" charset="0"/>
                        </a:rPr>
                        <m:t> </m:t>
                      </m:r>
                    </m:oMath>
                  </m:oMathPara>
                </a14:m>
                <a:endParaRPr lang="en-US" sz="5400" i="1" dirty="0">
                  <a:solidFill>
                    <a:schemeClr val="bg1">
                      <a:lumMod val="95000"/>
                    </a:schemeClr>
                  </a:solidFill>
                </a:endParaRPr>
              </a:p>
            </p:txBody>
          </p:sp>
        </mc:Choice>
        <mc:Fallback xmlns="">
          <p:sp>
            <p:nvSpPr>
              <p:cNvPr id="9" name="TextBox 8">
                <a:extLst>
                  <a:ext uri="{FF2B5EF4-FFF2-40B4-BE49-F238E27FC236}">
                    <a16:creationId xmlns:a16="http://schemas.microsoft.com/office/drawing/2014/main" id="{0464DC45-88EC-85BA-D176-B907B8D41C13}"/>
                  </a:ext>
                </a:extLst>
              </p:cNvPr>
              <p:cNvSpPr txBox="1">
                <a:spLocks noRot="1" noChangeAspect="1" noMove="1" noResize="1" noEditPoints="1" noAdjustHandles="1" noChangeArrowheads="1" noChangeShapeType="1" noTextEdit="1"/>
              </p:cNvSpPr>
              <p:nvPr/>
            </p:nvSpPr>
            <p:spPr>
              <a:xfrm>
                <a:off x="222422" y="7138053"/>
                <a:ext cx="24384000" cy="2742226"/>
              </a:xfrm>
              <a:prstGeom prst="rect">
                <a:avLst/>
              </a:prstGeom>
              <a:blipFill>
                <a:blip r:embed="rId4"/>
                <a:stretch>
                  <a:fillRect/>
                </a:stretch>
              </a:blipFill>
              <a:ln>
                <a:no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B0CF8C8F-2D6F-4069-226E-A81ADA43912D}"/>
              </a:ext>
            </a:extLst>
          </p:cNvPr>
          <p:cNvSpPr/>
          <p:nvPr/>
        </p:nvSpPr>
        <p:spPr>
          <a:xfrm>
            <a:off x="15478896" y="8153716"/>
            <a:ext cx="8740346" cy="1467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0672E53-9A8D-94E8-80FC-2ED80FBEBA99}"/>
              </a:ext>
            </a:extLst>
          </p:cNvPr>
          <p:cNvSpPr txBox="1"/>
          <p:nvPr/>
        </p:nvSpPr>
        <p:spPr>
          <a:xfrm>
            <a:off x="1095635" y="6472606"/>
            <a:ext cx="21566659" cy="1015663"/>
          </a:xfrm>
          <a:prstGeom prst="rect">
            <a:avLst/>
          </a:prstGeom>
          <a:noFill/>
        </p:spPr>
        <p:txBody>
          <a:bodyPr wrap="square">
            <a:spAutoFit/>
          </a:bodyPr>
          <a:lstStyle/>
          <a:p>
            <a:r>
              <a:rPr lang="en-US" sz="6000" dirty="0">
                <a:solidFill>
                  <a:srgbClr val="0070C0"/>
                </a:solidFill>
              </a:rPr>
              <a:t>EXAMPLE 1: Linear growth of cell volume over time, V(t)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DA7B29-3020-08A9-E725-6B9879C501FC}"/>
                  </a:ext>
                </a:extLst>
              </p:cNvPr>
              <p:cNvSpPr txBox="1"/>
              <p:nvPr/>
            </p:nvSpPr>
            <p:spPr>
              <a:xfrm>
                <a:off x="164758" y="9458700"/>
                <a:ext cx="9967783" cy="4261872"/>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𝑉</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num>
                        <m:den>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𝑉</m:t>
                              </m:r>
                            </m:e>
                            <m:sub>
                              <m:r>
                                <a:rPr lang="en-US" sz="6000" b="0" i="1" smtClean="0">
                                  <a:solidFill>
                                    <a:schemeClr val="bg1">
                                      <a:lumMod val="95000"/>
                                    </a:schemeClr>
                                  </a:solidFill>
                                  <a:latin typeface="Cambria Math" panose="02040503050406030204" pitchFamily="18" charset="0"/>
                                </a:rPr>
                                <m:t>0</m:t>
                              </m:r>
                            </m:sub>
                          </m:sSub>
                        </m:den>
                      </m:f>
                      <m:r>
                        <a:rPr lang="en-US" sz="6000" b="0" i="1" smtClean="0">
                          <a:solidFill>
                            <a:schemeClr val="bg1">
                              <a:lumMod val="95000"/>
                            </a:schemeClr>
                          </a:solidFill>
                          <a:latin typeface="Cambria Math" panose="02040503050406030204" pitchFamily="18" charset="0"/>
                        </a:rPr>
                        <m:t>=</m:t>
                      </m:r>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𝑟</m:t>
                          </m:r>
                        </m:num>
                        <m:den>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𝑉</m:t>
                              </m:r>
                            </m:e>
                            <m:sub>
                              <m:r>
                                <a:rPr lang="en-US" sz="6000" b="0" i="1" smtClean="0">
                                  <a:solidFill>
                                    <a:schemeClr val="bg1">
                                      <a:lumMod val="95000"/>
                                    </a:schemeClr>
                                  </a:solidFill>
                                  <a:latin typeface="Cambria Math" panose="02040503050406030204" pitchFamily="18" charset="0"/>
                                </a:rPr>
                                <m:t>0</m:t>
                              </m:r>
                            </m:sub>
                          </m:sSub>
                        </m:den>
                      </m:f>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+1</m:t>
                      </m:r>
                    </m:oMath>
                  </m:oMathPara>
                </a14:m>
                <a:endParaRPr lang="en-US" sz="6000" b="0" i="1" dirty="0">
                  <a:solidFill>
                    <a:schemeClr val="bg1">
                      <a:lumMod val="95000"/>
                    </a:schemeClr>
                  </a:solidFill>
                </a:endParaRPr>
              </a:p>
              <a:p>
                <a:pPr>
                  <a:lnSpc>
                    <a:spcPct val="150000"/>
                  </a:lnSpc>
                </a:pPr>
                <a14:m>
                  <m:oMathPara xmlns:m="http://schemas.openxmlformats.org/officeDocument/2006/math">
                    <m:oMathParaPr>
                      <m:jc m:val="center"/>
                    </m:oMathParaPr>
                    <m:oMath xmlns:m="http://schemas.openxmlformats.org/officeDocument/2006/math">
                      <m:r>
                        <a:rPr lang="en-US" sz="5400" i="1">
                          <a:solidFill>
                            <a:schemeClr val="bg1">
                              <a:lumMod val="95000"/>
                            </a:schemeClr>
                          </a:solidFill>
                          <a:latin typeface="Cambria Math" panose="02040503050406030204" pitchFamily="18" charset="0"/>
                        </a:rPr>
                        <m:t>𝑣</m:t>
                      </m:r>
                      <m:r>
                        <a:rPr lang="en-US" sz="5400" b="0" i="1" smtClean="0">
                          <a:solidFill>
                            <a:schemeClr val="bg1">
                              <a:lumMod val="95000"/>
                            </a:schemeClr>
                          </a:solidFill>
                          <a:latin typeface="Cambria Math" panose="02040503050406030204" pitchFamily="18" charset="0"/>
                        </a:rPr>
                        <m:t>𝑜</m:t>
                      </m:r>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𝑙</m:t>
                          </m:r>
                        </m:e>
                        <m:sub>
                          <m:r>
                            <a:rPr lang="en-US" sz="5400" b="0" i="1" smtClean="0">
                              <a:solidFill>
                                <a:schemeClr val="bg1">
                                  <a:lumMod val="95000"/>
                                </a:schemeClr>
                              </a:solidFill>
                              <a:latin typeface="Cambria Math" panose="02040503050406030204" pitchFamily="18" charset="0"/>
                            </a:rPr>
                            <m:t>𝑟𝑒𝑙</m:t>
                          </m:r>
                        </m:sub>
                      </m:sSub>
                      <m:d>
                        <m:dPr>
                          <m:ctrlPr>
                            <a:rPr lang="en-US" sz="5400" i="1">
                              <a:solidFill>
                                <a:schemeClr val="bg1">
                                  <a:lumMod val="95000"/>
                                </a:schemeClr>
                              </a:solidFill>
                              <a:latin typeface="Cambria Math" panose="02040503050406030204" pitchFamily="18" charset="0"/>
                            </a:rPr>
                          </m:ctrlPr>
                        </m:dPr>
                        <m:e>
                          <m:r>
                            <a:rPr lang="en-US" sz="5400" i="1">
                              <a:solidFill>
                                <a:schemeClr val="bg1">
                                  <a:lumMod val="95000"/>
                                </a:schemeClr>
                              </a:solidFill>
                              <a:latin typeface="Cambria Math" panose="02040503050406030204" pitchFamily="18" charset="0"/>
                            </a:rPr>
                            <m:t>𝑡</m:t>
                          </m:r>
                        </m:e>
                      </m:d>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𝑐</m:t>
                      </m:r>
                      <m:r>
                        <a:rPr lang="en-US" sz="54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𝑡</m:t>
                      </m:r>
                      <m:r>
                        <a:rPr lang="en-US" sz="5400" i="1">
                          <a:solidFill>
                            <a:schemeClr val="bg1">
                              <a:lumMod val="95000"/>
                            </a:schemeClr>
                          </a:solidFill>
                          <a:latin typeface="Cambria Math" panose="02040503050406030204" pitchFamily="18" charset="0"/>
                        </a:rPr>
                        <m:t>+1</m:t>
                      </m:r>
                    </m:oMath>
                  </m:oMathPara>
                </a14:m>
                <a:endParaRPr lang="en-US" sz="5400" i="1" dirty="0">
                  <a:solidFill>
                    <a:schemeClr val="bg1">
                      <a:lumMod val="95000"/>
                    </a:schemeClr>
                  </a:solidFill>
                </a:endParaRPr>
              </a:p>
            </p:txBody>
          </p:sp>
        </mc:Choice>
        <mc:Fallback xmlns="">
          <p:sp>
            <p:nvSpPr>
              <p:cNvPr id="6" name="TextBox 5">
                <a:extLst>
                  <a:ext uri="{FF2B5EF4-FFF2-40B4-BE49-F238E27FC236}">
                    <a16:creationId xmlns:a16="http://schemas.microsoft.com/office/drawing/2014/main" id="{71DA7B29-3020-08A9-E725-6B9879C501FC}"/>
                  </a:ext>
                </a:extLst>
              </p:cNvPr>
              <p:cNvSpPr txBox="1">
                <a:spLocks noRot="1" noChangeAspect="1" noMove="1" noResize="1" noEditPoints="1" noAdjustHandles="1" noChangeArrowheads="1" noChangeShapeType="1" noTextEdit="1"/>
              </p:cNvSpPr>
              <p:nvPr/>
            </p:nvSpPr>
            <p:spPr>
              <a:xfrm>
                <a:off x="164758" y="9458700"/>
                <a:ext cx="9967783" cy="4261872"/>
              </a:xfrm>
              <a:prstGeom prst="rect">
                <a:avLst/>
              </a:prstGeom>
              <a:blipFill>
                <a:blip r:embed="rId5"/>
                <a:stretch>
                  <a:fillRect/>
                </a:stretch>
              </a:blipFill>
              <a:ln>
                <a:noFill/>
              </a:ln>
            </p:spPr>
            <p:txBody>
              <a:bodyPr/>
              <a:lstStyle/>
              <a:p>
                <a:r>
                  <a:rPr lang="en-US">
                    <a:noFill/>
                  </a:rPr>
                  <a:t> </a:t>
                </a:r>
              </a:p>
            </p:txBody>
          </p:sp>
        </mc:Fallback>
      </mc:AlternateContent>
      <p:grpSp>
        <p:nvGrpSpPr>
          <p:cNvPr id="8" name="Group 7">
            <a:extLst>
              <a:ext uri="{FF2B5EF4-FFF2-40B4-BE49-F238E27FC236}">
                <a16:creationId xmlns:a16="http://schemas.microsoft.com/office/drawing/2014/main" id="{0B0D0187-9363-E1D1-ED7A-CA10BACC34FD}"/>
              </a:ext>
            </a:extLst>
          </p:cNvPr>
          <p:cNvGrpSpPr/>
          <p:nvPr/>
        </p:nvGrpSpPr>
        <p:grpSpPr>
          <a:xfrm>
            <a:off x="15547458" y="9880279"/>
            <a:ext cx="3213579" cy="3715426"/>
            <a:chOff x="14859742" y="9809108"/>
            <a:chExt cx="3213579" cy="3715426"/>
          </a:xfrm>
        </p:grpSpPr>
        <p:pic>
          <p:nvPicPr>
            <p:cNvPr id="3" name="Picture 2">
              <a:extLst>
                <a:ext uri="{FF2B5EF4-FFF2-40B4-BE49-F238E27FC236}">
                  <a16:creationId xmlns:a16="http://schemas.microsoft.com/office/drawing/2014/main" id="{79987667-02E4-D937-524F-C70864B42015}"/>
                </a:ext>
              </a:extLst>
            </p:cNvPr>
            <p:cNvPicPr>
              <a:picLocks noChangeAspect="1"/>
            </p:cNvPicPr>
            <p:nvPr/>
          </p:nvPicPr>
          <p:blipFill>
            <a:blip r:embed="rId6"/>
            <a:stretch>
              <a:fillRect/>
            </a:stretch>
          </p:blipFill>
          <p:spPr>
            <a:xfrm>
              <a:off x="14859742" y="9809108"/>
              <a:ext cx="3213579" cy="3715426"/>
            </a:xfrm>
            <a:prstGeom prst="rect">
              <a:avLst/>
            </a:prstGeom>
          </p:spPr>
        </p:pic>
        <p:sp>
          <p:nvSpPr>
            <p:cNvPr id="4" name="Freeform 3">
              <a:extLst>
                <a:ext uri="{FF2B5EF4-FFF2-40B4-BE49-F238E27FC236}">
                  <a16:creationId xmlns:a16="http://schemas.microsoft.com/office/drawing/2014/main" id="{732AFDBF-824F-4D93-8301-450F8282361B}"/>
                </a:ext>
              </a:extLst>
            </p:cNvPr>
            <p:cNvSpPr/>
            <p:nvPr/>
          </p:nvSpPr>
          <p:spPr>
            <a:xfrm>
              <a:off x="15464901" y="10990555"/>
              <a:ext cx="2512381" cy="2032987"/>
            </a:xfrm>
            <a:custGeom>
              <a:avLst/>
              <a:gdLst>
                <a:gd name="connsiteX0" fmla="*/ 35511 w 2512381"/>
                <a:gd name="connsiteY0" fmla="*/ 523783 h 2032987"/>
                <a:gd name="connsiteX1" fmla="*/ 239697 w 2512381"/>
                <a:gd name="connsiteY1" fmla="*/ 443884 h 2032987"/>
                <a:gd name="connsiteX2" fmla="*/ 275208 w 2512381"/>
                <a:gd name="connsiteY2" fmla="*/ 1669002 h 2032987"/>
                <a:gd name="connsiteX3" fmla="*/ 1882066 w 2512381"/>
                <a:gd name="connsiteY3" fmla="*/ 62144 h 2032987"/>
                <a:gd name="connsiteX4" fmla="*/ 2512381 w 2512381"/>
                <a:gd name="connsiteY4" fmla="*/ 0 h 2032987"/>
                <a:gd name="connsiteX5" fmla="*/ 2494625 w 2512381"/>
                <a:gd name="connsiteY5" fmla="*/ 417251 h 2032987"/>
                <a:gd name="connsiteX6" fmla="*/ 1109709 w 2512381"/>
                <a:gd name="connsiteY6" fmla="*/ 1438183 h 2032987"/>
                <a:gd name="connsiteX7" fmla="*/ 399495 w 2512381"/>
                <a:gd name="connsiteY7" fmla="*/ 2032987 h 2032987"/>
                <a:gd name="connsiteX8" fmla="*/ 0 w 2512381"/>
                <a:gd name="connsiteY8" fmla="*/ 2024109 h 2032987"/>
                <a:gd name="connsiteX9" fmla="*/ 35511 w 2512381"/>
                <a:gd name="connsiteY9" fmla="*/ 523783 h 203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2381" h="2032987">
                  <a:moveTo>
                    <a:pt x="35511" y="523783"/>
                  </a:moveTo>
                  <a:lnTo>
                    <a:pt x="239697" y="443884"/>
                  </a:lnTo>
                  <a:lnTo>
                    <a:pt x="275208" y="1669002"/>
                  </a:lnTo>
                  <a:lnTo>
                    <a:pt x="1882066" y="62144"/>
                  </a:lnTo>
                  <a:lnTo>
                    <a:pt x="2512381" y="0"/>
                  </a:lnTo>
                  <a:lnTo>
                    <a:pt x="2494625" y="417251"/>
                  </a:lnTo>
                  <a:lnTo>
                    <a:pt x="1109709" y="1438183"/>
                  </a:lnTo>
                  <a:lnTo>
                    <a:pt x="399495" y="2032987"/>
                  </a:lnTo>
                  <a:lnTo>
                    <a:pt x="0" y="2024109"/>
                  </a:lnTo>
                  <a:lnTo>
                    <a:pt x="35511" y="52378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a:extLst>
              <a:ext uri="{FF2B5EF4-FFF2-40B4-BE49-F238E27FC236}">
                <a16:creationId xmlns:a16="http://schemas.microsoft.com/office/drawing/2014/main" id="{415D56C7-ED62-835F-A003-F33F08A3B9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8975" y="9879995"/>
            <a:ext cx="3824285" cy="37124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9DAA900-4E0C-9217-08E4-6926C2437E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26035" y="9879995"/>
            <a:ext cx="3930844" cy="371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17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13182"/>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ODE models of biological systems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1206499" y="3263740"/>
                <a:ext cx="9317347" cy="2742226"/>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dy</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𝑞</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1206499" y="3263740"/>
                <a:ext cx="9317347" cy="2742226"/>
              </a:xfrm>
              <a:prstGeom prst="rect">
                <a:avLst/>
              </a:prstGeom>
              <a:blipFill>
                <a:blip r:embed="rId3"/>
                <a:stretch>
                  <a:fillRect l="-2861"/>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7577B0F-1736-0E13-1C2B-7ADA63B8818F}"/>
              </a:ext>
            </a:extLst>
          </p:cNvPr>
          <p:cNvSpPr txBox="1"/>
          <p:nvPr/>
        </p:nvSpPr>
        <p:spPr>
          <a:xfrm>
            <a:off x="10897005" y="4480425"/>
            <a:ext cx="9317347" cy="1015663"/>
          </a:xfrm>
          <a:prstGeom prst="rect">
            <a:avLst/>
          </a:prstGeom>
          <a:noFill/>
        </p:spPr>
        <p:txBody>
          <a:bodyPr wrap="square">
            <a:spAutoFit/>
          </a:bodyPr>
          <a:lstStyle/>
          <a:p>
            <a:r>
              <a:rPr lang="en-US" sz="6000" dirty="0">
                <a:solidFill>
                  <a:srgbClr val="FFC000"/>
                </a:solidFill>
              </a:rPr>
              <a:t>1</a:t>
            </a:r>
            <a:r>
              <a:rPr lang="en-US" sz="6000" baseline="30000" dirty="0">
                <a:solidFill>
                  <a:srgbClr val="FFC000"/>
                </a:solidFill>
              </a:rPr>
              <a:t>st</a:t>
            </a:r>
            <a:r>
              <a:rPr lang="en-US" sz="6000" dirty="0">
                <a:solidFill>
                  <a:srgbClr val="FFC000"/>
                </a:solidFill>
              </a:rPr>
              <a:t> order, linear ODE, y(t)</a:t>
            </a:r>
            <a:endParaRPr lang="en-US" sz="6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64DC45-88EC-85BA-D176-B907B8D41C13}"/>
                  </a:ext>
                </a:extLst>
              </p:cNvPr>
              <p:cNvSpPr txBox="1"/>
              <p:nvPr/>
            </p:nvSpPr>
            <p:spPr>
              <a:xfrm>
                <a:off x="222422" y="7138053"/>
                <a:ext cx="24384000" cy="2742226"/>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6000" i="1" smtClean="0">
                          <a:solidFill>
                            <a:srgbClr val="0070C0"/>
                          </a:solidFill>
                          <a:latin typeface="Cambria Math" panose="02040503050406030204" pitchFamily="18" charset="0"/>
                        </a:rPr>
                        <m:t>𝑎</m:t>
                      </m:r>
                      <m:d>
                        <m:dPr>
                          <m:ctrlPr>
                            <a:rPr lang="en-US" sz="6000" i="1">
                              <a:solidFill>
                                <a:srgbClr val="0070C0"/>
                              </a:solidFill>
                              <a:latin typeface="Cambria Math" panose="02040503050406030204" pitchFamily="18" charset="0"/>
                            </a:rPr>
                          </m:ctrlPr>
                        </m:dPr>
                        <m:e>
                          <m:r>
                            <a:rPr lang="en-US" sz="6000" i="1">
                              <a:solidFill>
                                <a:srgbClr val="0070C0"/>
                              </a:solidFill>
                              <a:latin typeface="Cambria Math" panose="02040503050406030204" pitchFamily="18" charset="0"/>
                            </a:rPr>
                            <m:t>𝑡</m:t>
                          </m:r>
                        </m:e>
                      </m:d>
                      <m:r>
                        <a:rPr lang="en-US" sz="6000" i="1">
                          <a:solidFill>
                            <a:srgbClr val="0070C0"/>
                          </a:solidFill>
                          <a:latin typeface="Cambria Math" panose="02040503050406030204" pitchFamily="18" charset="0"/>
                        </a:rPr>
                        <m:t>=</m:t>
                      </m:r>
                      <m:r>
                        <a:rPr lang="en-US" sz="6000" b="0" i="1" smtClean="0">
                          <a:solidFill>
                            <a:srgbClr val="0070C0"/>
                          </a:solidFill>
                          <a:latin typeface="Cambria Math" panose="02040503050406030204" pitchFamily="18" charset="0"/>
                        </a:rPr>
                        <m:t>𝑎</m:t>
                      </m:r>
                      <m:r>
                        <a:rPr lang="en-US" sz="6000" b="0" i="1" smtClean="0">
                          <a:solidFill>
                            <a:srgbClr val="0070C0"/>
                          </a:solidFill>
                          <a:latin typeface="Cambria Math" panose="02040503050406030204" pitchFamily="18" charset="0"/>
                        </a:rPr>
                        <m:t>, </m:t>
                      </m:r>
                      <m:r>
                        <a:rPr lang="en-US" sz="6000" b="0" i="1" smtClean="0">
                          <a:solidFill>
                            <a:srgbClr val="0070C0"/>
                          </a:solidFill>
                          <a:latin typeface="Cambria Math" panose="02040503050406030204" pitchFamily="18" charset="0"/>
                        </a:rPr>
                        <m:t>𝑞</m:t>
                      </m:r>
                      <m:d>
                        <m:dPr>
                          <m:ctrlPr>
                            <a:rPr lang="en-US" sz="6000" i="1">
                              <a:solidFill>
                                <a:srgbClr val="0070C0"/>
                              </a:solidFill>
                              <a:latin typeface="Cambria Math" panose="02040503050406030204" pitchFamily="18" charset="0"/>
                            </a:rPr>
                          </m:ctrlPr>
                        </m:dPr>
                        <m:e>
                          <m:r>
                            <a:rPr lang="en-US" sz="6000" i="1">
                              <a:solidFill>
                                <a:srgbClr val="0070C0"/>
                              </a:solidFill>
                              <a:latin typeface="Cambria Math" panose="02040503050406030204" pitchFamily="18" charset="0"/>
                            </a:rPr>
                            <m:t>𝑡</m:t>
                          </m:r>
                        </m:e>
                      </m:d>
                      <m:r>
                        <a:rPr lang="en-US" sz="6000" i="1">
                          <a:solidFill>
                            <a:srgbClr val="0070C0"/>
                          </a:solidFill>
                          <a:latin typeface="Cambria Math" panose="02040503050406030204" pitchFamily="18" charset="0"/>
                        </a:rPr>
                        <m:t>=</m:t>
                      </m:r>
                      <m:r>
                        <a:rPr lang="en-US" sz="6000" b="0" i="1" smtClean="0">
                          <a:solidFill>
                            <a:srgbClr val="0070C0"/>
                          </a:solidFill>
                          <a:latin typeface="Cambria Math" panose="02040503050406030204" pitchFamily="18" charset="0"/>
                        </a:rPr>
                        <m:t>0  </m:t>
                      </m:r>
                      <m:r>
                        <a:rPr lang="en-US" sz="6000" b="0" i="1" smtClean="0">
                          <a:solidFill>
                            <a:schemeClr val="bg1">
                              <a:lumMod val="95000"/>
                            </a:schemeClr>
                          </a:solidFill>
                          <a:latin typeface="Cambria Math" panose="02040503050406030204" pitchFamily="18" charset="0"/>
                        </a:rPr>
                        <m:t>→   </m:t>
                      </m:r>
                      <m:r>
                        <a:rPr lang="en-US" sz="6000" i="1">
                          <a:solidFill>
                            <a:schemeClr val="bg1">
                              <a:lumMod val="95000"/>
                            </a:schemeClr>
                          </a:solidFill>
                          <a:latin typeface="Cambria Math" panose="02040503050406030204" pitchFamily="18" charset="0"/>
                        </a:rPr>
                        <m:t> </m:t>
                      </m:r>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dN</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𝑎𝑁</m:t>
                      </m:r>
                      <m:r>
                        <a:rPr lang="en-US" sz="6000" b="0" i="1" smtClean="0">
                          <a:solidFill>
                            <a:schemeClr val="bg1">
                              <a:lumMod val="95000"/>
                            </a:schemeClr>
                          </a:solidFill>
                          <a:latin typeface="Cambria Math" panose="02040503050406030204" pitchFamily="18" charset="0"/>
                        </a:rPr>
                        <m:t>   →</m:t>
                      </m:r>
                      <m:r>
                        <a:rPr lang="en-US" sz="6000" b="0" i="1" smtClean="0">
                          <a:solidFill>
                            <a:schemeClr val="bg1">
                              <a:lumMod val="95000"/>
                            </a:schemeClr>
                          </a:solidFill>
                          <a:latin typeface="Cambria Math" panose="02040503050406030204" pitchFamily="18" charset="0"/>
                        </a:rPr>
                        <m:t>𝑁</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𝑁</m:t>
                          </m:r>
                        </m:e>
                        <m:sub>
                          <m:r>
                            <a:rPr lang="en-US" sz="6000" b="0" i="1" smtClean="0">
                              <a:solidFill>
                                <a:schemeClr val="bg1">
                                  <a:lumMod val="95000"/>
                                </a:schemeClr>
                              </a:solidFill>
                              <a:latin typeface="Cambria Math" panose="02040503050406030204" pitchFamily="18" charset="0"/>
                            </a:rPr>
                            <m:t>0</m:t>
                          </m:r>
                        </m:sub>
                      </m:sSub>
                      <m:func>
                        <m:funcPr>
                          <m:ctrlPr>
                            <a:rPr lang="en-US" sz="6000" b="0" i="1" smtClean="0">
                              <a:solidFill>
                                <a:schemeClr val="bg1">
                                  <a:lumMod val="95000"/>
                                </a:schemeClr>
                              </a:solidFill>
                              <a:latin typeface="Cambria Math" panose="02040503050406030204" pitchFamily="18" charset="0"/>
                            </a:rPr>
                          </m:ctrlPr>
                        </m:funcPr>
                        <m:fName>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𝑒</m:t>
                              </m:r>
                            </m:e>
                            <m:sup>
                              <m:r>
                                <a:rPr lang="en-US" sz="6000" b="0" i="1" smtClean="0">
                                  <a:solidFill>
                                    <a:schemeClr val="bg1">
                                      <a:lumMod val="95000"/>
                                    </a:schemeClr>
                                  </a:solidFill>
                                  <a:latin typeface="Cambria Math" panose="02040503050406030204" pitchFamily="18" charset="0"/>
                                </a:rPr>
                                <m:t>𝑎𝑡</m:t>
                              </m:r>
                            </m:sup>
                          </m:sSup>
                        </m:fName>
                        <m:e>
                          <m:r>
                            <a:rPr lang="en-US" sz="6000" b="0" i="1" smtClean="0">
                              <a:solidFill>
                                <a:schemeClr val="bg1">
                                  <a:lumMod val="95000"/>
                                </a:schemeClr>
                              </a:solidFill>
                              <a:latin typeface="Cambria Math" panose="02040503050406030204" pitchFamily="18" charset="0"/>
                            </a:rPr>
                            <m:t> </m:t>
                          </m:r>
                        </m:e>
                      </m:func>
                    </m:oMath>
                  </m:oMathPara>
                </a14:m>
                <a:endParaRPr lang="en-US" sz="5400" i="1" dirty="0">
                  <a:solidFill>
                    <a:schemeClr val="bg1">
                      <a:lumMod val="95000"/>
                    </a:schemeClr>
                  </a:solidFill>
                </a:endParaRPr>
              </a:p>
            </p:txBody>
          </p:sp>
        </mc:Choice>
        <mc:Fallback xmlns="">
          <p:sp>
            <p:nvSpPr>
              <p:cNvPr id="9" name="TextBox 8">
                <a:extLst>
                  <a:ext uri="{FF2B5EF4-FFF2-40B4-BE49-F238E27FC236}">
                    <a16:creationId xmlns:a16="http://schemas.microsoft.com/office/drawing/2014/main" id="{0464DC45-88EC-85BA-D176-B907B8D41C13}"/>
                  </a:ext>
                </a:extLst>
              </p:cNvPr>
              <p:cNvSpPr txBox="1">
                <a:spLocks noRot="1" noChangeAspect="1" noMove="1" noResize="1" noEditPoints="1" noAdjustHandles="1" noChangeArrowheads="1" noChangeShapeType="1" noTextEdit="1"/>
              </p:cNvSpPr>
              <p:nvPr/>
            </p:nvSpPr>
            <p:spPr>
              <a:xfrm>
                <a:off x="222422" y="7138053"/>
                <a:ext cx="24384000" cy="2742226"/>
              </a:xfrm>
              <a:prstGeom prst="rect">
                <a:avLst/>
              </a:prstGeom>
              <a:blipFill>
                <a:blip r:embed="rId4"/>
                <a:stretch>
                  <a:fillRect/>
                </a:stretch>
              </a:blipFill>
              <a:ln>
                <a:no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B0CF8C8F-2D6F-4069-226E-A81ADA43912D}"/>
              </a:ext>
            </a:extLst>
          </p:cNvPr>
          <p:cNvSpPr/>
          <p:nvPr/>
        </p:nvSpPr>
        <p:spPr>
          <a:xfrm>
            <a:off x="14935369" y="7964569"/>
            <a:ext cx="8740346" cy="1467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0672E53-9A8D-94E8-80FC-2ED80FBEBA99}"/>
              </a:ext>
            </a:extLst>
          </p:cNvPr>
          <p:cNvSpPr txBox="1"/>
          <p:nvPr/>
        </p:nvSpPr>
        <p:spPr>
          <a:xfrm>
            <a:off x="1095635" y="6472606"/>
            <a:ext cx="21566659" cy="1015663"/>
          </a:xfrm>
          <a:prstGeom prst="rect">
            <a:avLst/>
          </a:prstGeom>
          <a:noFill/>
        </p:spPr>
        <p:txBody>
          <a:bodyPr wrap="square">
            <a:spAutoFit/>
          </a:bodyPr>
          <a:lstStyle/>
          <a:p>
            <a:r>
              <a:rPr lang="en-US" sz="6000" dirty="0">
                <a:solidFill>
                  <a:srgbClr val="0070C0"/>
                </a:solidFill>
              </a:rPr>
              <a:t>EXAMPLE 2: Exponential growth of a population of cells, 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DA7B29-3020-08A9-E725-6B9879C501FC}"/>
                  </a:ext>
                </a:extLst>
              </p:cNvPr>
              <p:cNvSpPr txBox="1"/>
              <p:nvPr/>
            </p:nvSpPr>
            <p:spPr>
              <a:xfrm>
                <a:off x="708285" y="9363960"/>
                <a:ext cx="21781014" cy="3232488"/>
              </a:xfrm>
              <a:prstGeom prst="rect">
                <a:avLst/>
              </a:prstGeom>
              <a:noFill/>
              <a:ln>
                <a:noFill/>
              </a:ln>
            </p:spPr>
            <p:txBody>
              <a:bodyPr wrap="square">
                <a:spAutoFit/>
              </a:bodyPr>
              <a:lstStyle/>
              <a:p>
                <a:pPr>
                  <a:lnSpc>
                    <a:spcPct val="150000"/>
                  </a:lnSpc>
                </a:pPr>
                <a14:m>
                  <m:oMath xmlns:m="http://schemas.openxmlformats.org/officeDocument/2006/math">
                    <m:f>
                      <m:fPr>
                        <m:ctrlPr>
                          <a:rPr lang="en-US" sz="4400" i="1" smtClean="0">
                            <a:solidFill>
                              <a:schemeClr val="bg1">
                                <a:lumMod val="95000"/>
                              </a:schemeClr>
                            </a:solidFill>
                            <a:latin typeface="Cambria Math" panose="02040503050406030204" pitchFamily="18" charset="0"/>
                          </a:rPr>
                        </m:ctrlPr>
                      </m:fPr>
                      <m:num>
                        <m:r>
                          <m:rPr>
                            <m:nor/>
                          </m:rPr>
                          <a:rPr lang="en-US" sz="4400" i="1">
                            <a:solidFill>
                              <a:schemeClr val="bg1">
                                <a:lumMod val="95000"/>
                              </a:schemeClr>
                            </a:solidFill>
                            <a:latin typeface="Cambria Math" panose="02040503050406030204" pitchFamily="18" charset="0"/>
                          </a:rPr>
                          <m:t>dN</m:t>
                        </m:r>
                      </m:num>
                      <m:den>
                        <m:r>
                          <a:rPr lang="en-US" sz="4400" b="0" i="1" smtClean="0">
                            <a:solidFill>
                              <a:schemeClr val="bg1">
                                <a:lumMod val="95000"/>
                              </a:schemeClr>
                            </a:solidFill>
                            <a:latin typeface="Cambria Math" panose="02040503050406030204" pitchFamily="18" charset="0"/>
                          </a:rPr>
                          <m:t>𝑁</m:t>
                        </m:r>
                      </m:den>
                    </m:f>
                    <m:r>
                      <a:rPr lang="en-US" sz="4400" i="1">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𝑎</m:t>
                    </m:r>
                    <m:r>
                      <a:rPr lang="en-US" sz="4400" b="0" i="1" smtClean="0">
                        <a:solidFill>
                          <a:schemeClr val="bg1">
                            <a:lumMod val="95000"/>
                          </a:schemeClr>
                        </a:solidFill>
                        <a:latin typeface="Cambria Math" panose="02040503050406030204" pitchFamily="18" charset="0"/>
                      </a:rPr>
                      <m:t>∗</m:t>
                    </m:r>
                    <m:r>
                      <a:rPr lang="en-US" sz="4400" b="0" i="1" smtClean="0">
                        <a:solidFill>
                          <a:schemeClr val="bg1">
                            <a:lumMod val="95000"/>
                          </a:schemeClr>
                        </a:solidFill>
                        <a:latin typeface="Cambria Math" panose="02040503050406030204" pitchFamily="18" charset="0"/>
                      </a:rPr>
                      <m:t>𝑑𝑡</m:t>
                    </m:r>
                    <m:r>
                      <a:rPr lang="en-US" sz="4400" b="0" i="1" smtClean="0">
                        <a:solidFill>
                          <a:schemeClr val="bg1">
                            <a:lumMod val="95000"/>
                          </a:schemeClr>
                        </a:solidFill>
                        <a:latin typeface="Cambria Math" panose="02040503050406030204" pitchFamily="18" charset="0"/>
                      </a:rPr>
                      <m:t> →∫</m:t>
                    </m:r>
                    <m:f>
                      <m:fPr>
                        <m:ctrlPr>
                          <a:rPr lang="en-US" sz="4400" i="1">
                            <a:solidFill>
                              <a:schemeClr val="bg1">
                                <a:lumMod val="95000"/>
                              </a:schemeClr>
                            </a:solidFill>
                            <a:latin typeface="Cambria Math" panose="02040503050406030204" pitchFamily="18" charset="0"/>
                          </a:rPr>
                        </m:ctrlPr>
                      </m:fPr>
                      <m:num>
                        <m:r>
                          <m:rPr>
                            <m:nor/>
                          </m:rPr>
                          <a:rPr lang="en-US" sz="4400" i="1">
                            <a:solidFill>
                              <a:schemeClr val="bg1">
                                <a:lumMod val="95000"/>
                              </a:schemeClr>
                            </a:solidFill>
                            <a:latin typeface="Cambria Math" panose="02040503050406030204" pitchFamily="18" charset="0"/>
                          </a:rPr>
                          <m:t>dN</m:t>
                        </m:r>
                      </m:num>
                      <m:den>
                        <m:r>
                          <a:rPr lang="en-US" sz="4400" i="1">
                            <a:solidFill>
                              <a:schemeClr val="bg1">
                                <a:lumMod val="95000"/>
                              </a:schemeClr>
                            </a:solidFill>
                            <a:latin typeface="Cambria Math" panose="02040503050406030204" pitchFamily="18" charset="0"/>
                          </a:rPr>
                          <m:t>𝑁</m:t>
                        </m:r>
                      </m:den>
                    </m:f>
                    <m:r>
                      <a:rPr lang="en-US" sz="4400" i="1">
                        <a:solidFill>
                          <a:schemeClr val="bg1">
                            <a:lumMod val="95000"/>
                          </a:schemeClr>
                        </a:solidFill>
                        <a:latin typeface="Cambria Math" panose="02040503050406030204" pitchFamily="18" charset="0"/>
                      </a:rPr>
                      <m:t>=</m:t>
                    </m:r>
                    <m:nary>
                      <m:naryPr>
                        <m:ctrlPr>
                          <a:rPr lang="en-US" sz="4400" i="1">
                            <a:solidFill>
                              <a:schemeClr val="bg1">
                                <a:lumMod val="95000"/>
                              </a:schemeClr>
                            </a:solidFill>
                            <a:latin typeface="Cambria Math" panose="02040503050406030204" pitchFamily="18" charset="0"/>
                          </a:rPr>
                        </m:ctrlPr>
                      </m:naryPr>
                      <m:sub>
                        <m:r>
                          <m:rPr>
                            <m:brk m:alnAt="23"/>
                          </m:rPr>
                          <a:rPr lang="en-US" sz="4400" i="1">
                            <a:solidFill>
                              <a:schemeClr val="bg1">
                                <a:lumMod val="95000"/>
                              </a:schemeClr>
                            </a:solidFill>
                            <a:latin typeface="Cambria Math" panose="02040503050406030204" pitchFamily="18" charset="0"/>
                          </a:rPr>
                          <m:t>0</m:t>
                        </m:r>
                      </m:sub>
                      <m:sup>
                        <m:r>
                          <a:rPr lang="en-US" sz="4400" i="1">
                            <a:solidFill>
                              <a:schemeClr val="bg1">
                                <a:lumMod val="95000"/>
                              </a:schemeClr>
                            </a:solidFill>
                            <a:latin typeface="Cambria Math" panose="02040503050406030204" pitchFamily="18" charset="0"/>
                          </a:rPr>
                          <m:t>𝑡</m:t>
                        </m:r>
                      </m:sup>
                      <m:e>
                        <m:r>
                          <a:rPr lang="en-US" sz="4400" i="1">
                            <a:solidFill>
                              <a:schemeClr val="bg1">
                                <a:lumMod val="95000"/>
                              </a:schemeClr>
                            </a:solidFill>
                            <a:latin typeface="Cambria Math" panose="02040503050406030204" pitchFamily="18" charset="0"/>
                          </a:rPr>
                          <m:t>𝑎</m:t>
                        </m:r>
                        <m:r>
                          <a:rPr lang="en-US" sz="4400" b="0" i="1" smtClean="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𝑑𝑠</m:t>
                        </m:r>
                      </m:e>
                    </m:nary>
                    <m:r>
                      <a:rPr lang="en-US" sz="4400" b="0" i="1" smtClean="0">
                        <a:solidFill>
                          <a:schemeClr val="bg1">
                            <a:lumMod val="95000"/>
                          </a:schemeClr>
                        </a:solidFill>
                        <a:latin typeface="Cambria Math" panose="02040503050406030204" pitchFamily="18" charset="0"/>
                      </a:rPr>
                      <m:t>→</m:t>
                    </m:r>
                    <m:func>
                      <m:funcPr>
                        <m:ctrlPr>
                          <a:rPr lang="en-US" sz="4400" b="0" i="1" smtClean="0">
                            <a:solidFill>
                              <a:schemeClr val="bg1">
                                <a:lumMod val="95000"/>
                              </a:schemeClr>
                            </a:solidFill>
                            <a:latin typeface="Cambria Math" panose="02040503050406030204" pitchFamily="18" charset="0"/>
                          </a:rPr>
                        </m:ctrlPr>
                      </m:funcPr>
                      <m:fName>
                        <m:r>
                          <m:rPr>
                            <m:sty m:val="p"/>
                          </m:rPr>
                          <a:rPr lang="en-US" sz="4400" b="0" i="0" smtClean="0">
                            <a:solidFill>
                              <a:schemeClr val="bg1">
                                <a:lumMod val="95000"/>
                              </a:schemeClr>
                            </a:solidFill>
                            <a:latin typeface="Cambria Math" panose="02040503050406030204" pitchFamily="18" charset="0"/>
                          </a:rPr>
                          <m:t>ln</m:t>
                        </m:r>
                      </m:fName>
                      <m:e>
                        <m:d>
                          <m:dPr>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𝑁</m:t>
                            </m:r>
                          </m:e>
                        </m:d>
                      </m:e>
                    </m:func>
                    <m:sSub>
                      <m:sSubPr>
                        <m:ctrlPr>
                          <a:rPr lang="en-US" sz="4400" b="0" i="1" smtClean="0">
                            <a:solidFill>
                              <a:schemeClr val="bg1">
                                <a:lumMod val="95000"/>
                              </a:schemeClr>
                            </a:solidFill>
                            <a:latin typeface="Cambria Math" panose="02040503050406030204" pitchFamily="18" charset="0"/>
                          </a:rPr>
                        </m:ctrlPr>
                      </m:sSubPr>
                      <m:e>
                        <m:sSup>
                          <m:sSupPr>
                            <m:ctrlPr>
                              <a:rPr lang="en-US" sz="4400" b="0" i="1" smtClean="0">
                                <a:solidFill>
                                  <a:schemeClr val="bg1">
                                    <a:lumMod val="95000"/>
                                  </a:schemeClr>
                                </a:solidFill>
                                <a:latin typeface="Cambria Math" panose="02040503050406030204" pitchFamily="18" charset="0"/>
                              </a:rPr>
                            </m:ctrlPr>
                          </m:sSupPr>
                          <m:e>
                            <m:d>
                              <m:dPr>
                                <m:begChr m:val=""/>
                                <m:endChr m:val="|"/>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m:t>
                                </m:r>
                              </m:e>
                            </m:d>
                          </m:e>
                          <m:sup>
                            <m:r>
                              <a:rPr lang="en-US" sz="4400" b="0" i="1" smtClean="0">
                                <a:solidFill>
                                  <a:schemeClr val="bg1">
                                    <a:lumMod val="95000"/>
                                  </a:schemeClr>
                                </a:solidFill>
                                <a:latin typeface="Cambria Math" panose="02040503050406030204" pitchFamily="18" charset="0"/>
                              </a:rPr>
                              <m:t>𝑡</m:t>
                            </m:r>
                          </m:sup>
                        </m:sSup>
                      </m:e>
                      <m:sub>
                        <m:r>
                          <a:rPr lang="en-US" sz="4400" b="0" i="1" smtClean="0">
                            <a:solidFill>
                              <a:schemeClr val="bg1">
                                <a:lumMod val="95000"/>
                              </a:schemeClr>
                            </a:solidFill>
                            <a:latin typeface="Cambria Math" panose="02040503050406030204" pitchFamily="18" charset="0"/>
                          </a:rPr>
                          <m:t>𝑡</m:t>
                        </m:r>
                        <m:r>
                          <a:rPr lang="en-US" sz="4400" b="0" i="1" smtClean="0">
                            <a:solidFill>
                              <a:schemeClr val="bg1">
                                <a:lumMod val="95000"/>
                              </a:schemeClr>
                            </a:solidFill>
                            <a:latin typeface="Cambria Math" panose="02040503050406030204" pitchFamily="18" charset="0"/>
                          </a:rPr>
                          <m:t>=0</m:t>
                        </m:r>
                      </m:sub>
                    </m:sSub>
                    <m:r>
                      <a:rPr lang="en-US" sz="4400" b="0" i="1" smtClean="0">
                        <a:solidFill>
                          <a:schemeClr val="bg1">
                            <a:lumMod val="95000"/>
                          </a:schemeClr>
                        </a:solidFill>
                        <a:latin typeface="Cambria Math" panose="02040503050406030204" pitchFamily="18" charset="0"/>
                      </a:rPr>
                      <m:t>=</m:t>
                    </m:r>
                    <m:r>
                      <a:rPr lang="en-US" sz="4400" b="0" i="1" smtClean="0">
                        <a:solidFill>
                          <a:schemeClr val="bg1">
                            <a:lumMod val="95000"/>
                          </a:schemeClr>
                        </a:solidFill>
                        <a:latin typeface="Cambria Math" panose="02040503050406030204" pitchFamily="18" charset="0"/>
                      </a:rPr>
                      <m:t>𝑎𝑡</m:t>
                    </m:r>
                    <m:r>
                      <a:rPr lang="en-US" sz="4400" b="0" i="1" smtClean="0">
                        <a:solidFill>
                          <a:schemeClr val="bg1">
                            <a:lumMod val="95000"/>
                          </a:schemeClr>
                        </a:solidFill>
                        <a:latin typeface="Cambria Math" panose="02040503050406030204" pitchFamily="18" charset="0"/>
                      </a:rPr>
                      <m:t>→</m:t>
                    </m:r>
                    <m:func>
                      <m:funcPr>
                        <m:ctrlPr>
                          <a:rPr lang="en-US" sz="4400" i="1">
                            <a:solidFill>
                              <a:schemeClr val="bg1">
                                <a:lumMod val="95000"/>
                              </a:schemeClr>
                            </a:solidFill>
                            <a:latin typeface="Cambria Math" panose="02040503050406030204" pitchFamily="18" charset="0"/>
                          </a:rPr>
                        </m:ctrlPr>
                      </m:funcPr>
                      <m:fName>
                        <m:r>
                          <m:rPr>
                            <m:sty m:val="p"/>
                          </m:rPr>
                          <a:rPr lang="en-US" sz="4400">
                            <a:solidFill>
                              <a:schemeClr val="bg1">
                                <a:lumMod val="95000"/>
                              </a:schemeClr>
                            </a:solidFill>
                            <a:latin typeface="Cambria Math" panose="02040503050406030204" pitchFamily="18" charset="0"/>
                          </a:rPr>
                          <m:t>ln</m:t>
                        </m:r>
                      </m:fName>
                      <m:e>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𝑁</m:t>
                            </m:r>
                            <m:d>
                              <m:dPr>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𝑡</m:t>
                                </m:r>
                              </m:e>
                            </m:d>
                          </m:e>
                        </m:d>
                      </m:e>
                    </m:func>
                    <m:r>
                      <a:rPr lang="en-US" sz="4400" b="0" i="1" smtClean="0">
                        <a:solidFill>
                          <a:schemeClr val="bg1">
                            <a:lumMod val="95000"/>
                          </a:schemeClr>
                        </a:solidFill>
                        <a:latin typeface="Cambria Math" panose="02040503050406030204" pitchFamily="18" charset="0"/>
                      </a:rPr>
                      <m:t>−</m:t>
                    </m:r>
                    <m:func>
                      <m:funcPr>
                        <m:ctrlPr>
                          <a:rPr lang="en-US" sz="4400" b="0" i="1" smtClean="0">
                            <a:solidFill>
                              <a:schemeClr val="bg1">
                                <a:lumMod val="95000"/>
                              </a:schemeClr>
                            </a:solidFill>
                            <a:latin typeface="Cambria Math" panose="02040503050406030204" pitchFamily="18" charset="0"/>
                          </a:rPr>
                        </m:ctrlPr>
                      </m:funcPr>
                      <m:fName>
                        <m:r>
                          <m:rPr>
                            <m:sty m:val="p"/>
                          </m:rPr>
                          <a:rPr lang="en-US" sz="4400" b="0" i="0" smtClean="0">
                            <a:solidFill>
                              <a:schemeClr val="bg1">
                                <a:lumMod val="95000"/>
                              </a:schemeClr>
                            </a:solidFill>
                            <a:latin typeface="Cambria Math" panose="02040503050406030204" pitchFamily="18" charset="0"/>
                          </a:rPr>
                          <m:t>ln</m:t>
                        </m:r>
                      </m:fName>
                      <m:e>
                        <m:d>
                          <m:dPr>
                            <m:ctrlPr>
                              <a:rPr lang="en-US" sz="4400" b="0" i="1" smtClean="0">
                                <a:solidFill>
                                  <a:schemeClr val="bg1">
                                    <a:lumMod val="95000"/>
                                  </a:schemeClr>
                                </a:solidFill>
                                <a:latin typeface="Cambria Math" panose="02040503050406030204" pitchFamily="18" charset="0"/>
                              </a:rPr>
                            </m:ctrlPr>
                          </m:dPr>
                          <m:e>
                            <m:sSub>
                              <m:sSubPr>
                                <m:ctrlPr>
                                  <a:rPr lang="en-US" sz="4400" b="0" i="1" smtClean="0">
                                    <a:solidFill>
                                      <a:schemeClr val="bg1">
                                        <a:lumMod val="95000"/>
                                      </a:schemeClr>
                                    </a:solidFill>
                                    <a:latin typeface="Cambria Math" panose="02040503050406030204" pitchFamily="18" charset="0"/>
                                  </a:rPr>
                                </m:ctrlPr>
                              </m:sSubPr>
                              <m:e>
                                <m:r>
                                  <a:rPr lang="en-US" sz="4400" b="0" i="1" smtClean="0">
                                    <a:solidFill>
                                      <a:schemeClr val="bg1">
                                        <a:lumMod val="95000"/>
                                      </a:schemeClr>
                                    </a:solidFill>
                                    <a:latin typeface="Cambria Math" panose="02040503050406030204" pitchFamily="18" charset="0"/>
                                  </a:rPr>
                                  <m:t>𝑁</m:t>
                                </m:r>
                              </m:e>
                              <m:sub>
                                <m:r>
                                  <a:rPr lang="en-US" sz="4400" b="0" i="1" smtClean="0">
                                    <a:solidFill>
                                      <a:schemeClr val="bg1">
                                        <a:lumMod val="95000"/>
                                      </a:schemeClr>
                                    </a:solidFill>
                                    <a:latin typeface="Cambria Math" panose="02040503050406030204" pitchFamily="18" charset="0"/>
                                  </a:rPr>
                                  <m:t>0</m:t>
                                </m:r>
                              </m:sub>
                            </m:sSub>
                          </m:e>
                        </m:d>
                      </m:e>
                    </m:func>
                    <m:r>
                      <a:rPr lang="en-US" sz="4400" i="1">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𝑎𝑡</m:t>
                    </m:r>
                    <m:r>
                      <a:rPr lang="en-US" sz="4400" b="0" i="1" smtClean="0">
                        <a:solidFill>
                          <a:schemeClr val="bg1">
                            <a:lumMod val="95000"/>
                          </a:schemeClr>
                        </a:solidFill>
                        <a:latin typeface="Cambria Math" panose="02040503050406030204" pitchFamily="18" charset="0"/>
                      </a:rPr>
                      <m:t>→</m:t>
                    </m:r>
                    <m:func>
                      <m:funcPr>
                        <m:ctrlPr>
                          <a:rPr lang="en-US" sz="4400" b="0" i="1" smtClean="0">
                            <a:solidFill>
                              <a:schemeClr val="bg1">
                                <a:lumMod val="95000"/>
                              </a:schemeClr>
                            </a:solidFill>
                            <a:latin typeface="Cambria Math" panose="02040503050406030204" pitchFamily="18" charset="0"/>
                          </a:rPr>
                        </m:ctrlPr>
                      </m:funcPr>
                      <m:fName>
                        <m:r>
                          <m:rPr>
                            <m:sty m:val="p"/>
                          </m:rPr>
                          <a:rPr lang="en-US" sz="4400" b="0" i="0" smtClean="0">
                            <a:solidFill>
                              <a:schemeClr val="bg1">
                                <a:lumMod val="95000"/>
                              </a:schemeClr>
                            </a:solidFill>
                            <a:latin typeface="Cambria Math" panose="02040503050406030204" pitchFamily="18" charset="0"/>
                          </a:rPr>
                          <m:t>ln</m:t>
                        </m:r>
                      </m:fName>
                      <m:e>
                        <m:d>
                          <m:dPr>
                            <m:ctrlPr>
                              <a:rPr lang="en-US" sz="4400" b="0" i="1" smtClean="0">
                                <a:solidFill>
                                  <a:schemeClr val="bg1">
                                    <a:lumMod val="95000"/>
                                  </a:schemeClr>
                                </a:solidFill>
                                <a:latin typeface="Cambria Math" panose="02040503050406030204" pitchFamily="18" charset="0"/>
                              </a:rPr>
                            </m:ctrlPr>
                          </m:dPr>
                          <m:e>
                            <m:f>
                              <m:fPr>
                                <m:ctrlPr>
                                  <a:rPr lang="en-US" sz="4400" b="0" i="1" smtClean="0">
                                    <a:solidFill>
                                      <a:schemeClr val="bg1">
                                        <a:lumMod val="95000"/>
                                      </a:schemeClr>
                                    </a:solidFill>
                                    <a:latin typeface="Cambria Math" panose="02040503050406030204" pitchFamily="18" charset="0"/>
                                  </a:rPr>
                                </m:ctrlPr>
                              </m:fPr>
                              <m:num>
                                <m:r>
                                  <a:rPr lang="en-US" sz="4400" b="0" i="1" smtClean="0">
                                    <a:solidFill>
                                      <a:schemeClr val="bg1">
                                        <a:lumMod val="95000"/>
                                      </a:schemeClr>
                                    </a:solidFill>
                                    <a:latin typeface="Cambria Math" panose="02040503050406030204" pitchFamily="18" charset="0"/>
                                  </a:rPr>
                                  <m:t>𝑁</m:t>
                                </m:r>
                                <m:d>
                                  <m:dPr>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𝑡</m:t>
                                    </m:r>
                                  </m:e>
                                </m:d>
                              </m:num>
                              <m:den>
                                <m:sSub>
                                  <m:sSubPr>
                                    <m:ctrlPr>
                                      <a:rPr lang="en-US" sz="4400" b="0" i="1" smtClean="0">
                                        <a:solidFill>
                                          <a:schemeClr val="bg1">
                                            <a:lumMod val="95000"/>
                                          </a:schemeClr>
                                        </a:solidFill>
                                        <a:latin typeface="Cambria Math" panose="02040503050406030204" pitchFamily="18" charset="0"/>
                                      </a:rPr>
                                    </m:ctrlPr>
                                  </m:sSubPr>
                                  <m:e>
                                    <m:r>
                                      <a:rPr lang="en-US" sz="4400" b="0" i="1" smtClean="0">
                                        <a:solidFill>
                                          <a:schemeClr val="bg1">
                                            <a:lumMod val="95000"/>
                                          </a:schemeClr>
                                        </a:solidFill>
                                        <a:latin typeface="Cambria Math" panose="02040503050406030204" pitchFamily="18" charset="0"/>
                                      </a:rPr>
                                      <m:t>𝑁</m:t>
                                    </m:r>
                                  </m:e>
                                  <m:sub>
                                    <m:r>
                                      <a:rPr lang="en-US" sz="4400" b="0" i="1" smtClean="0">
                                        <a:solidFill>
                                          <a:schemeClr val="bg1">
                                            <a:lumMod val="95000"/>
                                          </a:schemeClr>
                                        </a:solidFill>
                                        <a:latin typeface="Cambria Math" panose="02040503050406030204" pitchFamily="18" charset="0"/>
                                      </a:rPr>
                                      <m:t>0</m:t>
                                    </m:r>
                                  </m:sub>
                                </m:sSub>
                              </m:den>
                            </m:f>
                          </m:e>
                        </m:d>
                      </m:e>
                    </m:func>
                    <m:r>
                      <a:rPr lang="en-US" sz="4400" b="0" i="1" smtClean="0">
                        <a:solidFill>
                          <a:schemeClr val="bg1">
                            <a:lumMod val="95000"/>
                          </a:schemeClr>
                        </a:solidFill>
                        <a:latin typeface="Cambria Math" panose="02040503050406030204" pitchFamily="18" charset="0"/>
                      </a:rPr>
                      <m:t>=</m:t>
                    </m:r>
                    <m:r>
                      <a:rPr lang="en-US" sz="4400" b="0" i="1" smtClean="0">
                        <a:solidFill>
                          <a:schemeClr val="bg1">
                            <a:lumMod val="95000"/>
                          </a:schemeClr>
                        </a:solidFill>
                        <a:latin typeface="Cambria Math" panose="02040503050406030204" pitchFamily="18" charset="0"/>
                      </a:rPr>
                      <m:t>𝑎𝑡</m:t>
                    </m:r>
                    <m:r>
                      <a:rPr lang="en-US" sz="4400" b="0" i="1" smtClean="0">
                        <a:solidFill>
                          <a:schemeClr val="bg1">
                            <a:lumMod val="95000"/>
                          </a:schemeClr>
                        </a:solidFill>
                        <a:latin typeface="Cambria Math" panose="02040503050406030204" pitchFamily="18" charset="0"/>
                      </a:rPr>
                      <m:t> → </m:t>
                    </m:r>
                    <m:f>
                      <m:fPr>
                        <m:ctrlPr>
                          <a:rPr lang="en-US" sz="4400" i="1">
                            <a:solidFill>
                              <a:schemeClr val="bg1">
                                <a:lumMod val="95000"/>
                              </a:schemeClr>
                            </a:solidFill>
                            <a:latin typeface="Cambria Math" panose="02040503050406030204" pitchFamily="18" charset="0"/>
                          </a:rPr>
                        </m:ctrlPr>
                      </m:fPr>
                      <m:num>
                        <m:r>
                          <a:rPr lang="en-US" sz="4400" i="1">
                            <a:solidFill>
                              <a:schemeClr val="bg1">
                                <a:lumMod val="95000"/>
                              </a:schemeClr>
                            </a:solidFill>
                            <a:latin typeface="Cambria Math" panose="02040503050406030204" pitchFamily="18" charset="0"/>
                          </a:rPr>
                          <m:t>𝑁</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𝑡</m:t>
                            </m:r>
                          </m:e>
                        </m:d>
                      </m:num>
                      <m:den>
                        <m:sSub>
                          <m:sSubPr>
                            <m:ctrlPr>
                              <a:rPr lang="en-US" sz="4400" i="1">
                                <a:solidFill>
                                  <a:schemeClr val="bg1">
                                    <a:lumMod val="95000"/>
                                  </a:schemeClr>
                                </a:solidFill>
                                <a:latin typeface="Cambria Math" panose="02040503050406030204" pitchFamily="18" charset="0"/>
                              </a:rPr>
                            </m:ctrlPr>
                          </m:sSubPr>
                          <m:e>
                            <m:r>
                              <a:rPr lang="en-US" sz="4400" i="1">
                                <a:solidFill>
                                  <a:schemeClr val="bg1">
                                    <a:lumMod val="95000"/>
                                  </a:schemeClr>
                                </a:solidFill>
                                <a:latin typeface="Cambria Math" panose="02040503050406030204" pitchFamily="18" charset="0"/>
                              </a:rPr>
                              <m:t>𝑁</m:t>
                            </m:r>
                          </m:e>
                          <m:sub>
                            <m:r>
                              <a:rPr lang="en-US" sz="4400" i="1">
                                <a:solidFill>
                                  <a:schemeClr val="bg1">
                                    <a:lumMod val="95000"/>
                                  </a:schemeClr>
                                </a:solidFill>
                                <a:latin typeface="Cambria Math" panose="02040503050406030204" pitchFamily="18" charset="0"/>
                              </a:rPr>
                              <m:t>0</m:t>
                            </m:r>
                          </m:sub>
                        </m:sSub>
                      </m:den>
                    </m:f>
                    <m:r>
                      <a:rPr lang="en-US" sz="4400" b="0" i="1" smtClean="0">
                        <a:solidFill>
                          <a:schemeClr val="bg1">
                            <a:lumMod val="95000"/>
                          </a:schemeClr>
                        </a:solidFill>
                        <a:latin typeface="Cambria Math" panose="02040503050406030204" pitchFamily="18" charset="0"/>
                      </a:rPr>
                      <m:t>=</m:t>
                    </m:r>
                    <m:sSup>
                      <m:sSupPr>
                        <m:ctrlPr>
                          <a:rPr lang="en-US" sz="4400" b="0" i="1" smtClean="0">
                            <a:solidFill>
                              <a:schemeClr val="bg1">
                                <a:lumMod val="95000"/>
                              </a:schemeClr>
                            </a:solidFill>
                            <a:latin typeface="Cambria Math" panose="02040503050406030204" pitchFamily="18" charset="0"/>
                          </a:rPr>
                        </m:ctrlPr>
                      </m:sSupPr>
                      <m:e>
                        <m:r>
                          <a:rPr lang="en-US" sz="4400" b="0" i="1" smtClean="0">
                            <a:solidFill>
                              <a:schemeClr val="bg1">
                                <a:lumMod val="95000"/>
                              </a:schemeClr>
                            </a:solidFill>
                            <a:latin typeface="Cambria Math" panose="02040503050406030204" pitchFamily="18" charset="0"/>
                          </a:rPr>
                          <m:t>𝑒</m:t>
                        </m:r>
                      </m:e>
                      <m:sup>
                        <m:r>
                          <a:rPr lang="en-US" sz="4400" b="0" i="1" smtClean="0">
                            <a:solidFill>
                              <a:schemeClr val="bg1">
                                <a:lumMod val="95000"/>
                              </a:schemeClr>
                            </a:solidFill>
                            <a:latin typeface="Cambria Math" panose="02040503050406030204" pitchFamily="18" charset="0"/>
                          </a:rPr>
                          <m:t>𝑎𝑡</m:t>
                        </m:r>
                      </m:sup>
                    </m:sSup>
                    <m:r>
                      <a:rPr lang="en-US" sz="4400" b="0" i="1" smtClean="0">
                        <a:solidFill>
                          <a:schemeClr val="bg1">
                            <a:lumMod val="95000"/>
                          </a:schemeClr>
                        </a:solidFill>
                        <a:latin typeface="Cambria Math" panose="02040503050406030204" pitchFamily="18" charset="0"/>
                      </a:rPr>
                      <m:t>→</m:t>
                    </m:r>
                    <m:r>
                      <a:rPr lang="en-US" sz="4400" b="0" i="1" smtClean="0">
                        <a:solidFill>
                          <a:schemeClr val="bg1">
                            <a:lumMod val="95000"/>
                          </a:schemeClr>
                        </a:solidFill>
                        <a:latin typeface="Cambria Math" panose="02040503050406030204" pitchFamily="18" charset="0"/>
                      </a:rPr>
                      <m:t>𝑁</m:t>
                    </m:r>
                    <m:d>
                      <m:dPr>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𝑡</m:t>
                        </m:r>
                      </m:e>
                    </m:d>
                    <m:r>
                      <a:rPr lang="en-US" sz="4400" b="0" i="1" smtClean="0">
                        <a:solidFill>
                          <a:schemeClr val="bg1">
                            <a:lumMod val="95000"/>
                          </a:schemeClr>
                        </a:solidFill>
                        <a:latin typeface="Cambria Math" panose="02040503050406030204" pitchFamily="18" charset="0"/>
                      </a:rPr>
                      <m:t>=</m:t>
                    </m:r>
                    <m:sSub>
                      <m:sSubPr>
                        <m:ctrlPr>
                          <a:rPr lang="en-US" sz="4400" b="0" i="1" smtClean="0">
                            <a:solidFill>
                              <a:schemeClr val="bg1">
                                <a:lumMod val="95000"/>
                              </a:schemeClr>
                            </a:solidFill>
                            <a:latin typeface="Cambria Math" panose="02040503050406030204" pitchFamily="18" charset="0"/>
                          </a:rPr>
                        </m:ctrlPr>
                      </m:sSubPr>
                      <m:e>
                        <m:r>
                          <a:rPr lang="en-US" sz="4400" b="0" i="1" smtClean="0">
                            <a:solidFill>
                              <a:schemeClr val="bg1">
                                <a:lumMod val="95000"/>
                              </a:schemeClr>
                            </a:solidFill>
                            <a:latin typeface="Cambria Math" panose="02040503050406030204" pitchFamily="18" charset="0"/>
                          </a:rPr>
                          <m:t>𝑁</m:t>
                        </m:r>
                      </m:e>
                      <m:sub>
                        <m:r>
                          <a:rPr lang="en-US" sz="4400" b="0" i="1" smtClean="0">
                            <a:solidFill>
                              <a:schemeClr val="bg1">
                                <a:lumMod val="95000"/>
                              </a:schemeClr>
                            </a:solidFill>
                            <a:latin typeface="Cambria Math" panose="02040503050406030204" pitchFamily="18" charset="0"/>
                          </a:rPr>
                          <m:t>0</m:t>
                        </m:r>
                      </m:sub>
                    </m:sSub>
                    <m:sSup>
                      <m:sSupPr>
                        <m:ctrlPr>
                          <a:rPr lang="en-US" sz="4400" b="0" i="1" smtClean="0">
                            <a:solidFill>
                              <a:schemeClr val="bg1">
                                <a:lumMod val="95000"/>
                              </a:schemeClr>
                            </a:solidFill>
                            <a:latin typeface="Cambria Math" panose="02040503050406030204" pitchFamily="18" charset="0"/>
                          </a:rPr>
                        </m:ctrlPr>
                      </m:sSupPr>
                      <m:e>
                        <m:r>
                          <a:rPr lang="en-US" sz="4400" b="0" i="1" smtClean="0">
                            <a:solidFill>
                              <a:schemeClr val="bg1">
                                <a:lumMod val="95000"/>
                              </a:schemeClr>
                            </a:solidFill>
                            <a:latin typeface="Cambria Math" panose="02040503050406030204" pitchFamily="18" charset="0"/>
                          </a:rPr>
                          <m:t>𝑒</m:t>
                        </m:r>
                      </m:e>
                      <m:sup>
                        <m:r>
                          <a:rPr lang="en-US" sz="4400" b="0" i="1" smtClean="0">
                            <a:solidFill>
                              <a:schemeClr val="bg1">
                                <a:lumMod val="95000"/>
                              </a:schemeClr>
                            </a:solidFill>
                            <a:latin typeface="Cambria Math" panose="02040503050406030204" pitchFamily="18" charset="0"/>
                          </a:rPr>
                          <m:t>𝑎𝑡</m:t>
                        </m:r>
                      </m:sup>
                    </m:sSup>
                  </m:oMath>
                </a14:m>
                <a:r>
                  <a:rPr lang="en-US" sz="4400" i="1" dirty="0">
                    <a:solidFill>
                      <a:schemeClr val="bg1">
                        <a:lumMod val="95000"/>
                      </a:schemeClr>
                    </a:solidFill>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71DA7B29-3020-08A9-E725-6B9879C501FC}"/>
                  </a:ext>
                </a:extLst>
              </p:cNvPr>
              <p:cNvSpPr txBox="1">
                <a:spLocks noRot="1" noChangeAspect="1" noMove="1" noResize="1" noEditPoints="1" noAdjustHandles="1" noChangeArrowheads="1" noChangeShapeType="1" noTextEdit="1"/>
              </p:cNvSpPr>
              <p:nvPr/>
            </p:nvSpPr>
            <p:spPr>
              <a:xfrm>
                <a:off x="708285" y="9363960"/>
                <a:ext cx="21781014" cy="3232488"/>
              </a:xfrm>
              <a:prstGeom prst="rect">
                <a:avLst/>
              </a:prstGeom>
              <a:blipFill>
                <a:blip r:embed="rId5"/>
                <a:stretch>
                  <a:fillRect l="-466" t="-23137" b="-9412"/>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445986E1-7970-7233-C842-AF39E12189D2}"/>
              </a:ext>
            </a:extLst>
          </p:cNvPr>
          <p:cNvSpPr/>
          <p:nvPr/>
        </p:nvSpPr>
        <p:spPr>
          <a:xfrm>
            <a:off x="182666" y="9714176"/>
            <a:ext cx="3574326" cy="1417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9414CE9-9DB6-B08F-4873-3DBF8EAF677B}"/>
              </a:ext>
            </a:extLst>
          </p:cNvPr>
          <p:cNvSpPr/>
          <p:nvPr/>
        </p:nvSpPr>
        <p:spPr>
          <a:xfrm>
            <a:off x="3756991" y="9714176"/>
            <a:ext cx="4830417" cy="1417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F240396-F4A5-1E3B-E9DD-827BB46AAE10}"/>
              </a:ext>
            </a:extLst>
          </p:cNvPr>
          <p:cNvSpPr/>
          <p:nvPr/>
        </p:nvSpPr>
        <p:spPr>
          <a:xfrm>
            <a:off x="8627164" y="9714176"/>
            <a:ext cx="4532245" cy="1417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0436DD-49E5-C0F3-D0E8-ACB664FB345C}"/>
              </a:ext>
            </a:extLst>
          </p:cNvPr>
          <p:cNvSpPr/>
          <p:nvPr/>
        </p:nvSpPr>
        <p:spPr>
          <a:xfrm>
            <a:off x="13199164" y="9647754"/>
            <a:ext cx="7015187" cy="1417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BFC8A1-678A-6071-B35C-92E2C10A615F}"/>
              </a:ext>
            </a:extLst>
          </p:cNvPr>
          <p:cNvSpPr/>
          <p:nvPr/>
        </p:nvSpPr>
        <p:spPr>
          <a:xfrm>
            <a:off x="222421" y="11397361"/>
            <a:ext cx="3952013" cy="1417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73FF31-A1D5-6601-B56E-FAD99BA1FE2C}"/>
              </a:ext>
            </a:extLst>
          </p:cNvPr>
          <p:cNvSpPr/>
          <p:nvPr/>
        </p:nvSpPr>
        <p:spPr>
          <a:xfrm>
            <a:off x="4078009" y="11397361"/>
            <a:ext cx="3396217" cy="1417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2191FE2-E4A3-F330-075F-812BDD9D4F2E}"/>
              </a:ext>
            </a:extLst>
          </p:cNvPr>
          <p:cNvSpPr/>
          <p:nvPr/>
        </p:nvSpPr>
        <p:spPr>
          <a:xfrm>
            <a:off x="7544157" y="11397361"/>
            <a:ext cx="4243651" cy="1417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8560485-4229-AE56-A40D-CE1C204E1C2F}"/>
              </a:ext>
            </a:extLst>
          </p:cNvPr>
          <p:cNvPicPr>
            <a:picLocks noChangeAspect="1"/>
          </p:cNvPicPr>
          <p:nvPr/>
        </p:nvPicPr>
        <p:blipFill>
          <a:blip r:embed="rId6"/>
          <a:stretch>
            <a:fillRect/>
          </a:stretch>
        </p:blipFill>
        <p:spPr>
          <a:xfrm>
            <a:off x="18412260" y="10830961"/>
            <a:ext cx="5851208" cy="2796152"/>
          </a:xfrm>
          <a:prstGeom prst="rect">
            <a:avLst/>
          </a:prstGeom>
        </p:spPr>
      </p:pic>
      <p:pic>
        <p:nvPicPr>
          <p:cNvPr id="2052" name="Picture 4">
            <a:extLst>
              <a:ext uri="{FF2B5EF4-FFF2-40B4-BE49-F238E27FC236}">
                <a16:creationId xmlns:a16="http://schemas.microsoft.com/office/drawing/2014/main" id="{78AA6599-0F81-A57D-E2E2-C8A52AB4A3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87808" y="10857437"/>
            <a:ext cx="6526924"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1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animBg="1"/>
      <p:bldP spid="8"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ODE models of biological systems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1206499" y="3263740"/>
                <a:ext cx="9317347" cy="2742226"/>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dy</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𝑞</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1206499" y="3263740"/>
                <a:ext cx="9317347" cy="2742226"/>
              </a:xfrm>
              <a:prstGeom prst="rect">
                <a:avLst/>
              </a:prstGeom>
              <a:blipFill>
                <a:blip r:embed="rId3"/>
                <a:stretch>
                  <a:fillRect l="-2861"/>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7577B0F-1736-0E13-1C2B-7ADA63B8818F}"/>
              </a:ext>
            </a:extLst>
          </p:cNvPr>
          <p:cNvSpPr txBox="1"/>
          <p:nvPr/>
        </p:nvSpPr>
        <p:spPr>
          <a:xfrm>
            <a:off x="10897005" y="4480425"/>
            <a:ext cx="9317347" cy="1015663"/>
          </a:xfrm>
          <a:prstGeom prst="rect">
            <a:avLst/>
          </a:prstGeom>
          <a:noFill/>
        </p:spPr>
        <p:txBody>
          <a:bodyPr wrap="square">
            <a:spAutoFit/>
          </a:bodyPr>
          <a:lstStyle/>
          <a:p>
            <a:r>
              <a:rPr lang="en-US" sz="6000" dirty="0">
                <a:solidFill>
                  <a:srgbClr val="FFC000"/>
                </a:solidFill>
              </a:rPr>
              <a:t>1</a:t>
            </a:r>
            <a:r>
              <a:rPr lang="en-US" sz="6000" baseline="30000" dirty="0">
                <a:solidFill>
                  <a:srgbClr val="FFC000"/>
                </a:solidFill>
              </a:rPr>
              <a:t>st</a:t>
            </a:r>
            <a:r>
              <a:rPr lang="en-US" sz="6000" dirty="0">
                <a:solidFill>
                  <a:srgbClr val="FFC000"/>
                </a:solidFill>
              </a:rPr>
              <a:t> order, linear ODE, y(t)</a:t>
            </a:r>
            <a:endParaRPr lang="en-US" sz="6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64DC45-88EC-85BA-D176-B907B8D41C13}"/>
                  </a:ext>
                </a:extLst>
              </p:cNvPr>
              <p:cNvSpPr txBox="1"/>
              <p:nvPr/>
            </p:nvSpPr>
            <p:spPr>
              <a:xfrm>
                <a:off x="0" y="9009815"/>
                <a:ext cx="24384000" cy="2742226"/>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6000" i="1" smtClean="0">
                          <a:solidFill>
                            <a:schemeClr val="accent6">
                              <a:lumMod val="50000"/>
                            </a:schemeClr>
                          </a:solidFill>
                          <a:latin typeface="Cambria Math" panose="02040503050406030204" pitchFamily="18" charset="0"/>
                        </a:rPr>
                        <m:t>𝑎</m:t>
                      </m:r>
                      <m:d>
                        <m:dPr>
                          <m:ctrlPr>
                            <a:rPr lang="en-US" sz="6000" i="1">
                              <a:solidFill>
                                <a:schemeClr val="accent6">
                                  <a:lumMod val="50000"/>
                                </a:schemeClr>
                              </a:solidFill>
                              <a:latin typeface="Cambria Math" panose="02040503050406030204" pitchFamily="18" charset="0"/>
                            </a:rPr>
                          </m:ctrlPr>
                        </m:dPr>
                        <m:e>
                          <m:r>
                            <a:rPr lang="en-US" sz="6000" i="1">
                              <a:solidFill>
                                <a:schemeClr val="accent6">
                                  <a:lumMod val="50000"/>
                                </a:schemeClr>
                              </a:solidFill>
                              <a:latin typeface="Cambria Math" panose="02040503050406030204" pitchFamily="18" charset="0"/>
                            </a:rPr>
                            <m:t>𝑡</m:t>
                          </m:r>
                        </m:e>
                      </m:d>
                      <m:r>
                        <a:rPr lang="en-US" sz="6000" i="1">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𝑎</m:t>
                      </m:r>
                      <m:r>
                        <a:rPr lang="en-US" sz="6000" b="0" i="1" smtClean="0">
                          <a:solidFill>
                            <a:schemeClr val="accent6">
                              <a:lumMod val="50000"/>
                            </a:schemeClr>
                          </a:solidFill>
                          <a:latin typeface="Cambria Math" panose="02040503050406030204" pitchFamily="18" charset="0"/>
                        </a:rPr>
                        <m:t>, </m:t>
                      </m:r>
                      <m:r>
                        <a:rPr lang="en-US" sz="6000" b="0" i="1" smtClean="0">
                          <a:solidFill>
                            <a:schemeClr val="accent6">
                              <a:lumMod val="50000"/>
                            </a:schemeClr>
                          </a:solidFill>
                          <a:latin typeface="Cambria Math" panose="02040503050406030204" pitchFamily="18" charset="0"/>
                        </a:rPr>
                        <m:t>𝑞</m:t>
                      </m:r>
                      <m:d>
                        <m:dPr>
                          <m:ctrlPr>
                            <a:rPr lang="en-US" sz="6000" i="1">
                              <a:solidFill>
                                <a:schemeClr val="accent6">
                                  <a:lumMod val="50000"/>
                                </a:schemeClr>
                              </a:solidFill>
                              <a:latin typeface="Cambria Math" panose="02040503050406030204" pitchFamily="18" charset="0"/>
                            </a:rPr>
                          </m:ctrlPr>
                        </m:dPr>
                        <m:e>
                          <m:r>
                            <a:rPr lang="en-US" sz="6000" i="1">
                              <a:solidFill>
                                <a:schemeClr val="accent6">
                                  <a:lumMod val="50000"/>
                                </a:schemeClr>
                              </a:solidFill>
                              <a:latin typeface="Cambria Math" panose="02040503050406030204" pitchFamily="18" charset="0"/>
                            </a:rPr>
                            <m:t>𝑡</m:t>
                          </m:r>
                        </m:e>
                      </m:d>
                      <m:r>
                        <a:rPr lang="en-US" sz="6000" i="1">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𝑏𝑁</m:t>
                      </m:r>
                      <m:r>
                        <a:rPr lang="en-US" sz="6000" b="0" i="1" smtClean="0">
                          <a:solidFill>
                            <a:schemeClr val="accent6">
                              <a:lumMod val="50000"/>
                            </a:schemeClr>
                          </a:solidFill>
                          <a:latin typeface="Cambria Math" panose="02040503050406030204" pitchFamily="18" charset="0"/>
                        </a:rPr>
                        <m:t>  →    </m:t>
                      </m:r>
                      <m:f>
                        <m:fPr>
                          <m:ctrlPr>
                            <a:rPr lang="en-US" sz="6000" b="0" i="1" smtClean="0">
                              <a:solidFill>
                                <a:schemeClr val="accent6">
                                  <a:lumMod val="50000"/>
                                </a:schemeClr>
                              </a:solidFill>
                              <a:latin typeface="Cambria Math" panose="02040503050406030204" pitchFamily="18" charset="0"/>
                            </a:rPr>
                          </m:ctrlPr>
                        </m:fPr>
                        <m:num>
                          <m:r>
                            <m:rPr>
                              <m:nor/>
                            </m:rPr>
                            <a:rPr lang="en-US" sz="6000" b="0" i="1" smtClean="0">
                              <a:solidFill>
                                <a:schemeClr val="accent6">
                                  <a:lumMod val="50000"/>
                                </a:schemeClr>
                              </a:solidFill>
                              <a:latin typeface="Cambria Math" panose="02040503050406030204" pitchFamily="18" charset="0"/>
                            </a:rPr>
                            <m:t>dN</m:t>
                          </m:r>
                        </m:num>
                        <m:den>
                          <m:r>
                            <a:rPr lang="en-US" sz="6000" b="0" i="1" smtClean="0">
                              <a:solidFill>
                                <a:schemeClr val="accent6">
                                  <a:lumMod val="50000"/>
                                </a:schemeClr>
                              </a:solidFill>
                              <a:latin typeface="Cambria Math" panose="02040503050406030204" pitchFamily="18" charset="0"/>
                            </a:rPr>
                            <m:t>𝑑</m:t>
                          </m:r>
                          <m:r>
                            <a:rPr lang="en-US" sz="6000" i="1">
                              <a:solidFill>
                                <a:schemeClr val="accent6">
                                  <a:lumMod val="50000"/>
                                </a:schemeClr>
                              </a:solidFill>
                              <a:latin typeface="Cambria Math" panose="02040503050406030204" pitchFamily="18" charset="0"/>
                            </a:rPr>
                            <m:t>𝑡</m:t>
                          </m:r>
                        </m:den>
                      </m:f>
                      <m:r>
                        <a:rPr lang="en-US" sz="6000" b="0" i="1" smtClean="0">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𝑎𝑁</m:t>
                      </m:r>
                      <m:r>
                        <a:rPr lang="en-US" sz="6000" b="0" i="1" smtClean="0">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𝑏𝑁</m:t>
                      </m:r>
                    </m:oMath>
                  </m:oMathPara>
                </a14:m>
                <a:endParaRPr lang="en-US" sz="5400" i="1" dirty="0">
                  <a:solidFill>
                    <a:schemeClr val="accent6">
                      <a:lumMod val="50000"/>
                    </a:schemeClr>
                  </a:solidFill>
                </a:endParaRPr>
              </a:p>
            </p:txBody>
          </p:sp>
        </mc:Choice>
        <mc:Fallback xmlns="">
          <p:sp>
            <p:nvSpPr>
              <p:cNvPr id="9" name="TextBox 8">
                <a:extLst>
                  <a:ext uri="{FF2B5EF4-FFF2-40B4-BE49-F238E27FC236}">
                    <a16:creationId xmlns:a16="http://schemas.microsoft.com/office/drawing/2014/main" id="{0464DC45-88EC-85BA-D176-B907B8D41C13}"/>
                  </a:ext>
                </a:extLst>
              </p:cNvPr>
              <p:cNvSpPr txBox="1">
                <a:spLocks noRot="1" noChangeAspect="1" noMove="1" noResize="1" noEditPoints="1" noAdjustHandles="1" noChangeArrowheads="1" noChangeShapeType="1" noTextEdit="1"/>
              </p:cNvSpPr>
              <p:nvPr/>
            </p:nvSpPr>
            <p:spPr>
              <a:xfrm>
                <a:off x="0" y="9009815"/>
                <a:ext cx="24384000" cy="274222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672E53-9A8D-94E8-80FC-2ED80FBEBA99}"/>
                  </a:ext>
                </a:extLst>
              </p:cNvPr>
              <p:cNvSpPr txBox="1"/>
              <p:nvPr/>
            </p:nvSpPr>
            <p:spPr>
              <a:xfrm>
                <a:off x="1095635" y="5870442"/>
                <a:ext cx="21566659" cy="3785652"/>
              </a:xfrm>
              <a:prstGeom prst="rect">
                <a:avLst/>
              </a:prstGeom>
              <a:noFill/>
            </p:spPr>
            <p:txBody>
              <a:bodyPr wrap="square">
                <a:spAutoFit/>
              </a:bodyPr>
              <a:lstStyle/>
              <a:p>
                <a:r>
                  <a:rPr lang="en-US" sz="6000" b="1" dirty="0">
                    <a:solidFill>
                      <a:schemeClr val="accent6">
                        <a:lumMod val="50000"/>
                      </a:schemeClr>
                    </a:solidFill>
                  </a:rPr>
                  <a:t>Project 1</a:t>
                </a:r>
                <a:r>
                  <a:rPr lang="en-US" sz="6000" dirty="0">
                    <a:solidFill>
                      <a:schemeClr val="accent6">
                        <a:lumMod val="50000"/>
                      </a:schemeClr>
                    </a:solidFill>
                  </a:rPr>
                  <a:t>: Solve the growth function over time, N(t), for a population of cells with growth rate </a:t>
                </a:r>
                <a14:m>
                  <m:oMath xmlns:m="http://schemas.openxmlformats.org/officeDocument/2006/math">
                    <m:r>
                      <a:rPr lang="en-US" sz="6000" b="0" i="1" smtClean="0">
                        <a:solidFill>
                          <a:schemeClr val="accent6">
                            <a:lumMod val="50000"/>
                          </a:schemeClr>
                        </a:solidFill>
                        <a:latin typeface="Cambria Math" panose="02040503050406030204" pitchFamily="18" charset="0"/>
                      </a:rPr>
                      <m:t>𝑎</m:t>
                    </m:r>
                  </m:oMath>
                </a14:m>
                <a:r>
                  <a:rPr lang="en-US" sz="6000" dirty="0">
                    <a:solidFill>
                      <a:schemeClr val="accent6">
                        <a:lumMod val="50000"/>
                      </a:schemeClr>
                    </a:solidFill>
                  </a:rPr>
                  <a:t> and cell death rate of </a:t>
                </a:r>
                <a14:m>
                  <m:oMath xmlns:m="http://schemas.openxmlformats.org/officeDocument/2006/math">
                    <m:r>
                      <a:rPr lang="en-US" sz="6000" i="1">
                        <a:solidFill>
                          <a:schemeClr val="accent6">
                            <a:lumMod val="50000"/>
                          </a:schemeClr>
                        </a:solidFill>
                        <a:latin typeface="Cambria Math" panose="02040503050406030204" pitchFamily="18" charset="0"/>
                      </a:rPr>
                      <m:t>𝑏</m:t>
                    </m:r>
                  </m:oMath>
                </a14:m>
                <a:r>
                  <a:rPr lang="en-US" sz="6000" dirty="0">
                    <a:solidFill>
                      <a:schemeClr val="accent6">
                        <a:lumMod val="50000"/>
                      </a:schemeClr>
                    </a:solidFill>
                  </a:rPr>
                  <a:t> proportional to the total number of cells. Plot N(t) for different ranges of parameters: </a:t>
                </a:r>
                <a14:m>
                  <m:oMath xmlns:m="http://schemas.openxmlformats.org/officeDocument/2006/math">
                    <m:r>
                      <a:rPr lang="en-US" sz="6000" i="1">
                        <a:solidFill>
                          <a:schemeClr val="accent6">
                            <a:lumMod val="50000"/>
                          </a:schemeClr>
                        </a:solidFill>
                        <a:latin typeface="Cambria Math" panose="02040503050406030204" pitchFamily="18" charset="0"/>
                      </a:rPr>
                      <m:t>𝑎</m:t>
                    </m:r>
                    <m:r>
                      <a:rPr lang="en-US" sz="6000" b="0" i="0" smtClean="0">
                        <a:solidFill>
                          <a:schemeClr val="accent6">
                            <a:lumMod val="50000"/>
                          </a:schemeClr>
                        </a:solidFill>
                        <a:latin typeface="Cambria Math" panose="02040503050406030204" pitchFamily="18" charset="0"/>
                      </a:rPr>
                      <m:t>&gt;</m:t>
                    </m:r>
                    <m:r>
                      <m:rPr>
                        <m:sty m:val="p"/>
                      </m:rPr>
                      <a:rPr lang="en-US" sz="6000" b="0" i="0" smtClean="0">
                        <a:solidFill>
                          <a:schemeClr val="accent6">
                            <a:lumMod val="50000"/>
                          </a:schemeClr>
                        </a:solidFill>
                        <a:latin typeface="Cambria Math" panose="02040503050406030204" pitchFamily="18" charset="0"/>
                      </a:rPr>
                      <m:t>b</m:t>
                    </m:r>
                    <m:r>
                      <a:rPr lang="en-US" sz="6000" b="0" i="0" smtClean="0">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  </m:t>
                    </m:r>
                    <m:r>
                      <a:rPr lang="en-US" sz="6000" i="1">
                        <a:solidFill>
                          <a:schemeClr val="accent6">
                            <a:lumMod val="50000"/>
                          </a:schemeClr>
                        </a:solidFill>
                        <a:latin typeface="Cambria Math" panose="02040503050406030204" pitchFamily="18" charset="0"/>
                      </a:rPr>
                      <m:t>𝑎</m:t>
                    </m:r>
                    <m:r>
                      <a:rPr lang="en-US" sz="6000" b="0" i="0" smtClean="0">
                        <a:solidFill>
                          <a:schemeClr val="accent6">
                            <a:lumMod val="50000"/>
                          </a:schemeClr>
                        </a:solidFill>
                        <a:latin typeface="Cambria Math" panose="02040503050406030204" pitchFamily="18" charset="0"/>
                      </a:rPr>
                      <m:t>=</m:t>
                    </m:r>
                    <m:r>
                      <m:rPr>
                        <m:sty m:val="p"/>
                      </m:rPr>
                      <a:rPr lang="en-US" sz="6000" b="0" i="0" smtClean="0">
                        <a:solidFill>
                          <a:schemeClr val="accent6">
                            <a:lumMod val="50000"/>
                          </a:schemeClr>
                        </a:solidFill>
                        <a:latin typeface="Cambria Math" panose="02040503050406030204" pitchFamily="18" charset="0"/>
                      </a:rPr>
                      <m:t>b</m:t>
                    </m:r>
                    <m:r>
                      <a:rPr lang="en-US" sz="6000" b="0" i="0" smtClean="0">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   </m:t>
                    </m:r>
                    <m:r>
                      <a:rPr lang="en-US" sz="6000" i="1">
                        <a:solidFill>
                          <a:schemeClr val="accent6">
                            <a:lumMod val="50000"/>
                          </a:schemeClr>
                        </a:solidFill>
                        <a:latin typeface="Cambria Math" panose="02040503050406030204" pitchFamily="18" charset="0"/>
                      </a:rPr>
                      <m:t>𝑎</m:t>
                    </m:r>
                    <m:r>
                      <a:rPr lang="en-US" sz="6000" b="0" i="0" smtClean="0">
                        <a:solidFill>
                          <a:schemeClr val="accent6">
                            <a:lumMod val="50000"/>
                          </a:schemeClr>
                        </a:solidFill>
                        <a:latin typeface="Cambria Math" panose="02040503050406030204" pitchFamily="18" charset="0"/>
                      </a:rPr>
                      <m:t>&lt;</m:t>
                    </m:r>
                    <m:r>
                      <m:rPr>
                        <m:sty m:val="p"/>
                      </m:rPr>
                      <a:rPr lang="en-US" sz="6000" b="0" i="0" smtClean="0">
                        <a:solidFill>
                          <a:schemeClr val="accent6">
                            <a:lumMod val="50000"/>
                          </a:schemeClr>
                        </a:solidFill>
                        <a:latin typeface="Cambria Math" panose="02040503050406030204" pitchFamily="18" charset="0"/>
                      </a:rPr>
                      <m:t>b</m:t>
                    </m:r>
                    <m:r>
                      <a:rPr lang="en-US" sz="6000" b="0" i="0" smtClean="0">
                        <a:solidFill>
                          <a:schemeClr val="accent6">
                            <a:lumMod val="50000"/>
                          </a:schemeClr>
                        </a:solidFill>
                        <a:latin typeface="Cambria Math" panose="02040503050406030204" pitchFamily="18" charset="0"/>
                      </a:rPr>
                      <m:t> </m:t>
                    </m:r>
                  </m:oMath>
                </a14:m>
                <a:endParaRPr lang="en-US" sz="6000" dirty="0">
                  <a:solidFill>
                    <a:schemeClr val="accent6">
                      <a:lumMod val="50000"/>
                    </a:schemeClr>
                  </a:solidFill>
                </a:endParaRPr>
              </a:p>
            </p:txBody>
          </p:sp>
        </mc:Choice>
        <mc:Fallback xmlns="">
          <p:sp>
            <p:nvSpPr>
              <p:cNvPr id="2" name="TextBox 1">
                <a:extLst>
                  <a:ext uri="{FF2B5EF4-FFF2-40B4-BE49-F238E27FC236}">
                    <a16:creationId xmlns:a16="http://schemas.microsoft.com/office/drawing/2014/main" id="{C0672E53-9A8D-94E8-80FC-2ED80FBEBA99}"/>
                  </a:ext>
                </a:extLst>
              </p:cNvPr>
              <p:cNvSpPr txBox="1">
                <a:spLocks noRot="1" noChangeAspect="1" noMove="1" noResize="1" noEditPoints="1" noAdjustHandles="1" noChangeArrowheads="1" noChangeShapeType="1" noTextEdit="1"/>
              </p:cNvSpPr>
              <p:nvPr/>
            </p:nvSpPr>
            <p:spPr>
              <a:xfrm>
                <a:off x="1095635" y="5870442"/>
                <a:ext cx="21566659" cy="3785652"/>
              </a:xfrm>
              <a:prstGeom prst="rect">
                <a:avLst/>
              </a:prstGeom>
              <a:blipFill>
                <a:blip r:embed="rId5"/>
                <a:stretch>
                  <a:fillRect l="-1707" t="-5017" b="-10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02FEFA-F509-F2C5-925C-D5DF27F2D24B}"/>
                  </a:ext>
                </a:extLst>
              </p:cNvPr>
              <p:cNvSpPr txBox="1"/>
              <p:nvPr/>
            </p:nvSpPr>
            <p:spPr>
              <a:xfrm>
                <a:off x="1206498" y="11752041"/>
                <a:ext cx="21455795" cy="1938992"/>
              </a:xfrm>
              <a:prstGeom prst="rect">
                <a:avLst/>
              </a:prstGeom>
              <a:noFill/>
            </p:spPr>
            <p:txBody>
              <a:bodyPr wrap="square">
                <a:spAutoFit/>
              </a:bodyPr>
              <a:lstStyle/>
              <a:p>
                <a:r>
                  <a:rPr lang="en-US" sz="6000" dirty="0">
                    <a:solidFill>
                      <a:schemeClr val="accent6">
                        <a:lumMod val="50000"/>
                      </a:schemeClr>
                    </a:solidFill>
                  </a:rPr>
                  <a:t>Define effective growth rate:  </a:t>
                </a:r>
                <a14:m>
                  <m:oMath xmlns:m="http://schemas.openxmlformats.org/officeDocument/2006/math">
                    <m:r>
                      <m:rPr>
                        <m:sty m:val="p"/>
                      </m:rPr>
                      <a:rPr lang="en-US" sz="6000" b="0" i="0" smtClean="0">
                        <a:solidFill>
                          <a:schemeClr val="accent6">
                            <a:lumMod val="50000"/>
                          </a:schemeClr>
                        </a:solidFill>
                        <a:latin typeface="Cambria Math" panose="02040503050406030204" pitchFamily="18" charset="0"/>
                      </a:rPr>
                      <m:t>r</m:t>
                    </m:r>
                    <m:r>
                      <a:rPr lang="en-US" sz="6000" b="0" i="0" smtClean="0">
                        <a:solidFill>
                          <a:schemeClr val="accent6">
                            <a:lumMod val="50000"/>
                          </a:schemeClr>
                        </a:solidFill>
                        <a:latin typeface="Cambria Math" panose="02040503050406030204" pitchFamily="18" charset="0"/>
                      </a:rPr>
                      <m:t>=</m:t>
                    </m:r>
                    <m:r>
                      <a:rPr lang="en-US" sz="6000" i="1">
                        <a:solidFill>
                          <a:schemeClr val="accent6">
                            <a:lumMod val="50000"/>
                          </a:schemeClr>
                        </a:solidFill>
                        <a:latin typeface="Cambria Math" panose="02040503050406030204" pitchFamily="18" charset="0"/>
                      </a:rPr>
                      <m:t>𝑎</m:t>
                    </m:r>
                    <m:r>
                      <a:rPr lang="en-US" sz="6000" b="0" i="0" smtClean="0">
                        <a:solidFill>
                          <a:schemeClr val="accent6">
                            <a:lumMod val="50000"/>
                          </a:schemeClr>
                        </a:solidFill>
                        <a:latin typeface="Cambria Math" panose="02040503050406030204" pitchFamily="18" charset="0"/>
                      </a:rPr>
                      <m:t>−</m:t>
                    </m:r>
                    <m:r>
                      <m:rPr>
                        <m:sty m:val="p"/>
                      </m:rPr>
                      <a:rPr lang="en-US" sz="6000" b="0" i="0" smtClean="0">
                        <a:solidFill>
                          <a:schemeClr val="accent6">
                            <a:lumMod val="50000"/>
                          </a:schemeClr>
                        </a:solidFill>
                        <a:latin typeface="Cambria Math" panose="02040503050406030204" pitchFamily="18" charset="0"/>
                      </a:rPr>
                      <m:t>b</m:t>
                    </m:r>
                  </m:oMath>
                </a14:m>
                <a:r>
                  <a:rPr lang="en-US" sz="6000" dirty="0">
                    <a:solidFill>
                      <a:schemeClr val="accent6">
                        <a:lumMod val="50000"/>
                      </a:schemeClr>
                    </a:solidFill>
                  </a:rPr>
                  <a:t> and calculate doubling time in terms of r and compare to that from a.  </a:t>
                </a:r>
              </a:p>
            </p:txBody>
          </p:sp>
        </mc:Choice>
        <mc:Fallback xmlns="">
          <p:sp>
            <p:nvSpPr>
              <p:cNvPr id="4" name="TextBox 3">
                <a:extLst>
                  <a:ext uri="{FF2B5EF4-FFF2-40B4-BE49-F238E27FC236}">
                    <a16:creationId xmlns:a16="http://schemas.microsoft.com/office/drawing/2014/main" id="{1002FEFA-F509-F2C5-925C-D5DF27F2D24B}"/>
                  </a:ext>
                </a:extLst>
              </p:cNvPr>
              <p:cNvSpPr txBox="1">
                <a:spLocks noRot="1" noChangeAspect="1" noMove="1" noResize="1" noEditPoints="1" noAdjustHandles="1" noChangeArrowheads="1" noChangeShapeType="1" noTextEdit="1"/>
              </p:cNvSpPr>
              <p:nvPr/>
            </p:nvSpPr>
            <p:spPr>
              <a:xfrm>
                <a:off x="1206498" y="11752041"/>
                <a:ext cx="21455795" cy="1938992"/>
              </a:xfrm>
              <a:prstGeom prst="rect">
                <a:avLst/>
              </a:prstGeom>
              <a:blipFill>
                <a:blip r:embed="rId6"/>
                <a:stretch>
                  <a:fillRect l="-1775" t="-9740" r="-414" b="-20130"/>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CFB1E71E-F0C6-448A-5836-D0475DFA14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07629" y="6010610"/>
            <a:ext cx="8750300" cy="36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54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13182"/>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ODE models of biological systems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1206499" y="3263740"/>
                <a:ext cx="9317347" cy="2742226"/>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dy</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𝑞</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1206499" y="3263740"/>
                <a:ext cx="9317347" cy="2742226"/>
              </a:xfrm>
              <a:prstGeom prst="rect">
                <a:avLst/>
              </a:prstGeom>
              <a:blipFill>
                <a:blip r:embed="rId3"/>
                <a:stretch>
                  <a:fillRect l="-2861"/>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7577B0F-1736-0E13-1C2B-7ADA63B8818F}"/>
              </a:ext>
            </a:extLst>
          </p:cNvPr>
          <p:cNvSpPr txBox="1"/>
          <p:nvPr/>
        </p:nvSpPr>
        <p:spPr>
          <a:xfrm>
            <a:off x="10897005" y="4480425"/>
            <a:ext cx="9317347" cy="1015663"/>
          </a:xfrm>
          <a:prstGeom prst="rect">
            <a:avLst/>
          </a:prstGeom>
          <a:noFill/>
        </p:spPr>
        <p:txBody>
          <a:bodyPr wrap="square">
            <a:spAutoFit/>
          </a:bodyPr>
          <a:lstStyle/>
          <a:p>
            <a:r>
              <a:rPr lang="en-US" sz="6000" dirty="0">
                <a:solidFill>
                  <a:srgbClr val="FFC000"/>
                </a:solidFill>
              </a:rPr>
              <a:t>1</a:t>
            </a:r>
            <a:r>
              <a:rPr lang="en-US" sz="6000" baseline="30000" dirty="0">
                <a:solidFill>
                  <a:srgbClr val="FFC000"/>
                </a:solidFill>
              </a:rPr>
              <a:t>st</a:t>
            </a:r>
            <a:r>
              <a:rPr lang="en-US" sz="6000" dirty="0">
                <a:solidFill>
                  <a:srgbClr val="FFC000"/>
                </a:solidFill>
              </a:rPr>
              <a:t> order, linear ODE, y(t)</a:t>
            </a:r>
            <a:endParaRPr lang="en-US" sz="6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64DC45-88EC-85BA-D176-B907B8D41C13}"/>
                  </a:ext>
                </a:extLst>
              </p:cNvPr>
              <p:cNvSpPr txBox="1"/>
              <p:nvPr/>
            </p:nvSpPr>
            <p:spPr>
              <a:xfrm>
                <a:off x="5422089" y="5522654"/>
                <a:ext cx="3685309" cy="219649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800" b="0" i="1" smtClean="0">
                              <a:solidFill>
                                <a:schemeClr val="bg1">
                                  <a:lumMod val="95000"/>
                                </a:schemeClr>
                              </a:solidFill>
                              <a:latin typeface="Cambria Math" panose="02040503050406030204" pitchFamily="18" charset="0"/>
                            </a:rPr>
                          </m:ctrlPr>
                        </m:fPr>
                        <m:num>
                          <m:r>
                            <m:rPr>
                              <m:nor/>
                            </m:rPr>
                            <a:rPr lang="en-US" sz="4800" b="0" i="1" smtClean="0">
                              <a:solidFill>
                                <a:schemeClr val="bg1">
                                  <a:lumMod val="95000"/>
                                </a:schemeClr>
                              </a:solidFill>
                              <a:latin typeface="Cambria Math" panose="02040503050406030204" pitchFamily="18" charset="0"/>
                            </a:rPr>
                            <m:t>dN</m:t>
                          </m:r>
                        </m:num>
                        <m:den>
                          <m:r>
                            <a:rPr lang="en-US" sz="4800" b="0" i="1" smtClean="0">
                              <a:solidFill>
                                <a:schemeClr val="bg1">
                                  <a:lumMod val="95000"/>
                                </a:schemeClr>
                              </a:solidFill>
                              <a:latin typeface="Cambria Math" panose="02040503050406030204" pitchFamily="18" charset="0"/>
                            </a:rPr>
                            <m:t>𝑑</m:t>
                          </m:r>
                          <m:r>
                            <a:rPr lang="en-US" sz="4800" i="1">
                              <a:solidFill>
                                <a:schemeClr val="bg1">
                                  <a:lumMod val="95000"/>
                                </a:schemeClr>
                              </a:solidFill>
                              <a:latin typeface="Cambria Math" panose="02040503050406030204" pitchFamily="18" charset="0"/>
                            </a:rPr>
                            <m:t>𝑡</m:t>
                          </m:r>
                        </m:den>
                      </m:f>
                      <m:r>
                        <a:rPr lang="en-US" sz="4800" b="0" i="1" smtClean="0">
                          <a:solidFill>
                            <a:schemeClr val="bg1">
                              <a:lumMod val="95000"/>
                            </a:schemeClr>
                          </a:solidFill>
                          <a:latin typeface="Cambria Math" panose="02040503050406030204" pitchFamily="18" charset="0"/>
                        </a:rPr>
                        <m:t>=</m:t>
                      </m:r>
                      <m:r>
                        <a:rPr lang="en-US" sz="4800" b="0" i="1" smtClean="0">
                          <a:solidFill>
                            <a:schemeClr val="bg1">
                              <a:lumMod val="95000"/>
                            </a:schemeClr>
                          </a:solidFill>
                          <a:latin typeface="Cambria Math" panose="02040503050406030204" pitchFamily="18" charset="0"/>
                        </a:rPr>
                        <m:t>𝑁</m:t>
                      </m:r>
                    </m:oMath>
                  </m:oMathPara>
                </a14:m>
                <a:endParaRPr lang="en-US" sz="4400" i="1" dirty="0">
                  <a:solidFill>
                    <a:schemeClr val="bg1">
                      <a:lumMod val="95000"/>
                    </a:schemeClr>
                  </a:solidFill>
                </a:endParaRPr>
              </a:p>
            </p:txBody>
          </p:sp>
        </mc:Choice>
        <mc:Fallback xmlns="">
          <p:sp>
            <p:nvSpPr>
              <p:cNvPr id="9" name="TextBox 8">
                <a:extLst>
                  <a:ext uri="{FF2B5EF4-FFF2-40B4-BE49-F238E27FC236}">
                    <a16:creationId xmlns:a16="http://schemas.microsoft.com/office/drawing/2014/main" id="{0464DC45-88EC-85BA-D176-B907B8D41C13}"/>
                  </a:ext>
                </a:extLst>
              </p:cNvPr>
              <p:cNvSpPr txBox="1">
                <a:spLocks noRot="1" noChangeAspect="1" noMove="1" noResize="1" noEditPoints="1" noAdjustHandles="1" noChangeArrowheads="1" noChangeShapeType="1" noTextEdit="1"/>
              </p:cNvSpPr>
              <p:nvPr/>
            </p:nvSpPr>
            <p:spPr>
              <a:xfrm>
                <a:off x="5422089" y="5522654"/>
                <a:ext cx="3685309" cy="219649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5E5EF1-34E4-EB2F-C620-1CC7E31A449F}"/>
                  </a:ext>
                </a:extLst>
              </p:cNvPr>
              <p:cNvSpPr txBox="1"/>
              <p:nvPr/>
            </p:nvSpPr>
            <p:spPr>
              <a:xfrm>
                <a:off x="10778086" y="5529274"/>
                <a:ext cx="3685309" cy="219649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800" b="0" i="1" smtClean="0">
                              <a:solidFill>
                                <a:schemeClr val="bg1">
                                  <a:lumMod val="95000"/>
                                </a:schemeClr>
                              </a:solidFill>
                              <a:latin typeface="Cambria Math" panose="02040503050406030204" pitchFamily="18" charset="0"/>
                            </a:rPr>
                          </m:ctrlPr>
                        </m:fPr>
                        <m:num>
                          <m:r>
                            <m:rPr>
                              <m:nor/>
                            </m:rPr>
                            <a:rPr lang="en-US" sz="4800" b="0" i="1" smtClean="0">
                              <a:solidFill>
                                <a:schemeClr val="bg1">
                                  <a:lumMod val="95000"/>
                                </a:schemeClr>
                              </a:solidFill>
                              <a:latin typeface="Cambria Math" panose="02040503050406030204" pitchFamily="18" charset="0"/>
                            </a:rPr>
                            <m:t>dN</m:t>
                          </m:r>
                        </m:num>
                        <m:den>
                          <m:r>
                            <a:rPr lang="en-US" sz="4800" b="0" i="1" smtClean="0">
                              <a:solidFill>
                                <a:schemeClr val="bg1">
                                  <a:lumMod val="95000"/>
                                </a:schemeClr>
                              </a:solidFill>
                              <a:latin typeface="Cambria Math" panose="02040503050406030204" pitchFamily="18" charset="0"/>
                            </a:rPr>
                            <m:t>𝑑</m:t>
                          </m:r>
                          <m:r>
                            <a:rPr lang="en-US" sz="4800" i="1">
                              <a:solidFill>
                                <a:schemeClr val="bg1">
                                  <a:lumMod val="95000"/>
                                </a:schemeClr>
                              </a:solidFill>
                              <a:latin typeface="Cambria Math" panose="02040503050406030204" pitchFamily="18" charset="0"/>
                            </a:rPr>
                            <m:t>𝑡</m:t>
                          </m:r>
                        </m:den>
                      </m:f>
                      <m:r>
                        <a:rPr lang="en-US" sz="4800" b="0" i="1" smtClean="0">
                          <a:solidFill>
                            <a:schemeClr val="bg1">
                              <a:lumMod val="95000"/>
                            </a:schemeClr>
                          </a:solidFill>
                          <a:latin typeface="Cambria Math" panose="02040503050406030204" pitchFamily="18" charset="0"/>
                        </a:rPr>
                        <m:t>=−</m:t>
                      </m:r>
                      <m:r>
                        <a:rPr lang="en-US" sz="4800" b="0" i="1" smtClean="0">
                          <a:solidFill>
                            <a:schemeClr val="bg1">
                              <a:lumMod val="95000"/>
                            </a:schemeClr>
                          </a:solidFill>
                          <a:latin typeface="Cambria Math" panose="02040503050406030204" pitchFamily="18" charset="0"/>
                        </a:rPr>
                        <m:t>𝑁</m:t>
                      </m:r>
                    </m:oMath>
                  </m:oMathPara>
                </a14:m>
                <a:endParaRPr lang="en-US" sz="4400" i="1" dirty="0">
                  <a:solidFill>
                    <a:schemeClr val="bg1">
                      <a:lumMod val="95000"/>
                    </a:schemeClr>
                  </a:solidFill>
                </a:endParaRPr>
              </a:p>
            </p:txBody>
          </p:sp>
        </mc:Choice>
        <mc:Fallback xmlns="">
          <p:sp>
            <p:nvSpPr>
              <p:cNvPr id="3" name="TextBox 2">
                <a:extLst>
                  <a:ext uri="{FF2B5EF4-FFF2-40B4-BE49-F238E27FC236}">
                    <a16:creationId xmlns:a16="http://schemas.microsoft.com/office/drawing/2014/main" id="{845E5EF1-34E4-EB2F-C620-1CC7E31A449F}"/>
                  </a:ext>
                </a:extLst>
              </p:cNvPr>
              <p:cNvSpPr txBox="1">
                <a:spLocks noRot="1" noChangeAspect="1" noMove="1" noResize="1" noEditPoints="1" noAdjustHandles="1" noChangeArrowheads="1" noChangeShapeType="1" noTextEdit="1"/>
              </p:cNvSpPr>
              <p:nvPr/>
            </p:nvSpPr>
            <p:spPr>
              <a:xfrm>
                <a:off x="10778086" y="5529274"/>
                <a:ext cx="3685309" cy="2196499"/>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31F3BB-C249-7235-74F0-CF2BA16A5E55}"/>
                  </a:ext>
                </a:extLst>
              </p:cNvPr>
              <p:cNvSpPr txBox="1"/>
              <p:nvPr/>
            </p:nvSpPr>
            <p:spPr>
              <a:xfrm>
                <a:off x="15494824" y="5385576"/>
                <a:ext cx="4670864" cy="219649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800" b="0" i="1" smtClean="0">
                              <a:solidFill>
                                <a:schemeClr val="bg1">
                                  <a:lumMod val="95000"/>
                                </a:schemeClr>
                              </a:solidFill>
                              <a:latin typeface="Cambria Math" panose="02040503050406030204" pitchFamily="18" charset="0"/>
                            </a:rPr>
                          </m:ctrlPr>
                        </m:fPr>
                        <m:num>
                          <m:r>
                            <m:rPr>
                              <m:nor/>
                            </m:rPr>
                            <a:rPr lang="en-US" sz="4800" b="0" i="1" smtClean="0">
                              <a:solidFill>
                                <a:schemeClr val="bg1">
                                  <a:lumMod val="95000"/>
                                </a:schemeClr>
                              </a:solidFill>
                              <a:latin typeface="Cambria Math" panose="02040503050406030204" pitchFamily="18" charset="0"/>
                            </a:rPr>
                            <m:t>dN</m:t>
                          </m:r>
                        </m:num>
                        <m:den>
                          <m:r>
                            <a:rPr lang="en-US" sz="4800" b="0" i="1" smtClean="0">
                              <a:solidFill>
                                <a:schemeClr val="bg1">
                                  <a:lumMod val="95000"/>
                                </a:schemeClr>
                              </a:solidFill>
                              <a:latin typeface="Cambria Math" panose="02040503050406030204" pitchFamily="18" charset="0"/>
                            </a:rPr>
                            <m:t>𝑑</m:t>
                          </m:r>
                          <m:r>
                            <a:rPr lang="en-US" sz="4800" i="1">
                              <a:solidFill>
                                <a:schemeClr val="bg1">
                                  <a:lumMod val="95000"/>
                                </a:schemeClr>
                              </a:solidFill>
                              <a:latin typeface="Cambria Math" panose="02040503050406030204" pitchFamily="18" charset="0"/>
                            </a:rPr>
                            <m:t>𝑡</m:t>
                          </m:r>
                        </m:den>
                      </m:f>
                      <m:r>
                        <a:rPr lang="en-US" sz="4800" b="0" i="1" smtClean="0">
                          <a:solidFill>
                            <a:schemeClr val="bg1">
                              <a:lumMod val="95000"/>
                            </a:schemeClr>
                          </a:solidFill>
                          <a:latin typeface="Cambria Math" panose="02040503050406030204" pitchFamily="18" charset="0"/>
                        </a:rPr>
                        <m:t>=−</m:t>
                      </m:r>
                      <m:r>
                        <a:rPr lang="en-US" sz="4800" b="0" i="1" smtClean="0">
                          <a:solidFill>
                            <a:schemeClr val="bg1">
                              <a:lumMod val="95000"/>
                            </a:schemeClr>
                          </a:solidFill>
                          <a:latin typeface="Cambria Math" panose="02040503050406030204" pitchFamily="18" charset="0"/>
                        </a:rPr>
                        <m:t>𝑁</m:t>
                      </m:r>
                      <m:r>
                        <a:rPr lang="en-US" sz="4800" b="0" i="1" smtClean="0">
                          <a:solidFill>
                            <a:schemeClr val="bg1">
                              <a:lumMod val="95000"/>
                            </a:schemeClr>
                          </a:solidFill>
                          <a:latin typeface="Cambria Math" panose="02040503050406030204" pitchFamily="18" charset="0"/>
                        </a:rPr>
                        <m:t>+2</m:t>
                      </m:r>
                    </m:oMath>
                  </m:oMathPara>
                </a14:m>
                <a:endParaRPr lang="en-US" sz="4400" i="1" dirty="0">
                  <a:solidFill>
                    <a:schemeClr val="bg1">
                      <a:lumMod val="95000"/>
                    </a:schemeClr>
                  </a:solidFill>
                </a:endParaRPr>
              </a:p>
            </p:txBody>
          </p:sp>
        </mc:Choice>
        <mc:Fallback xmlns="">
          <p:sp>
            <p:nvSpPr>
              <p:cNvPr id="4" name="TextBox 3">
                <a:extLst>
                  <a:ext uri="{FF2B5EF4-FFF2-40B4-BE49-F238E27FC236}">
                    <a16:creationId xmlns:a16="http://schemas.microsoft.com/office/drawing/2014/main" id="{EB31F3BB-C249-7235-74F0-CF2BA16A5E55}"/>
                  </a:ext>
                </a:extLst>
              </p:cNvPr>
              <p:cNvSpPr txBox="1">
                <a:spLocks noRot="1" noChangeAspect="1" noMove="1" noResize="1" noEditPoints="1" noAdjustHandles="1" noChangeArrowheads="1" noChangeShapeType="1" noTextEdit="1"/>
              </p:cNvSpPr>
              <p:nvPr/>
            </p:nvSpPr>
            <p:spPr>
              <a:xfrm>
                <a:off x="15494824" y="5385576"/>
                <a:ext cx="4670864" cy="2196499"/>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3F4F23F-BB32-CA46-5075-F830DF70BE9C}"/>
                  </a:ext>
                </a:extLst>
              </p:cNvPr>
              <p:cNvSpPr txBox="1"/>
              <p:nvPr/>
            </p:nvSpPr>
            <p:spPr>
              <a:xfrm>
                <a:off x="5422088" y="11999399"/>
                <a:ext cx="3685309" cy="120032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4800" b="0" i="1" smtClean="0">
                          <a:solidFill>
                            <a:schemeClr val="accent1"/>
                          </a:solidFill>
                          <a:latin typeface="Cambria Math" panose="02040503050406030204" pitchFamily="18" charset="0"/>
                        </a:rPr>
                        <m:t>𝑁</m:t>
                      </m:r>
                      <m:d>
                        <m:dPr>
                          <m:ctrlPr>
                            <a:rPr lang="en-US" sz="4800" b="0" i="1" smtClean="0">
                              <a:solidFill>
                                <a:schemeClr val="accent1"/>
                              </a:solidFill>
                              <a:latin typeface="Cambria Math" panose="02040503050406030204" pitchFamily="18" charset="0"/>
                            </a:rPr>
                          </m:ctrlPr>
                        </m:dPr>
                        <m:e>
                          <m:r>
                            <a:rPr lang="en-US" sz="4800" b="0" i="1" smtClean="0">
                              <a:solidFill>
                                <a:schemeClr val="accent1"/>
                              </a:solidFill>
                              <a:latin typeface="Cambria Math" panose="02040503050406030204" pitchFamily="18" charset="0"/>
                            </a:rPr>
                            <m:t>𝑡</m:t>
                          </m:r>
                        </m:e>
                      </m:d>
                      <m:r>
                        <a:rPr lang="en-US" sz="4800" b="0" i="1" smtClean="0">
                          <a:solidFill>
                            <a:schemeClr val="accent1"/>
                          </a:solidFill>
                          <a:latin typeface="Cambria Math" panose="02040503050406030204" pitchFamily="18" charset="0"/>
                        </a:rPr>
                        <m:t>=</m:t>
                      </m:r>
                      <m:sSub>
                        <m:sSubPr>
                          <m:ctrlPr>
                            <a:rPr lang="en-US" sz="4800" b="0" i="1" smtClean="0">
                              <a:solidFill>
                                <a:schemeClr val="accent1"/>
                              </a:solidFill>
                              <a:latin typeface="Cambria Math" panose="02040503050406030204" pitchFamily="18" charset="0"/>
                            </a:rPr>
                          </m:ctrlPr>
                        </m:sSubPr>
                        <m:e>
                          <m:r>
                            <a:rPr lang="en-US" sz="4800" b="0" i="1" smtClean="0">
                              <a:solidFill>
                                <a:schemeClr val="accent1"/>
                              </a:solidFill>
                              <a:latin typeface="Cambria Math" panose="02040503050406030204" pitchFamily="18" charset="0"/>
                            </a:rPr>
                            <m:t>𝑁</m:t>
                          </m:r>
                        </m:e>
                        <m:sub>
                          <m:r>
                            <a:rPr lang="en-US" sz="4800" b="0" i="1" smtClean="0">
                              <a:solidFill>
                                <a:schemeClr val="accent1"/>
                              </a:solidFill>
                              <a:latin typeface="Cambria Math" panose="02040503050406030204" pitchFamily="18" charset="0"/>
                            </a:rPr>
                            <m:t>0</m:t>
                          </m:r>
                        </m:sub>
                      </m:sSub>
                      <m:sSup>
                        <m:sSupPr>
                          <m:ctrlPr>
                            <a:rPr lang="en-US" sz="4800" b="0" i="1" smtClean="0">
                              <a:solidFill>
                                <a:schemeClr val="accent1"/>
                              </a:solidFill>
                              <a:latin typeface="Cambria Math" panose="02040503050406030204" pitchFamily="18" charset="0"/>
                            </a:rPr>
                          </m:ctrlPr>
                        </m:sSupPr>
                        <m:e>
                          <m:r>
                            <a:rPr lang="en-US" sz="4800" b="0" i="1" smtClean="0">
                              <a:solidFill>
                                <a:schemeClr val="accent1"/>
                              </a:solidFill>
                              <a:latin typeface="Cambria Math" panose="02040503050406030204" pitchFamily="18" charset="0"/>
                            </a:rPr>
                            <m:t>𝑒</m:t>
                          </m:r>
                        </m:e>
                        <m:sup>
                          <m:r>
                            <a:rPr lang="en-US" sz="4800" b="0" i="1" smtClean="0">
                              <a:solidFill>
                                <a:schemeClr val="accent1"/>
                              </a:solidFill>
                              <a:latin typeface="Cambria Math" panose="02040503050406030204" pitchFamily="18" charset="0"/>
                            </a:rPr>
                            <m:t>𝑡</m:t>
                          </m:r>
                        </m:sup>
                      </m:sSup>
                    </m:oMath>
                  </m:oMathPara>
                </a14:m>
                <a:endParaRPr lang="en-US" sz="4400" i="1" dirty="0">
                  <a:solidFill>
                    <a:schemeClr val="accent1"/>
                  </a:solidFill>
                </a:endParaRPr>
              </a:p>
            </p:txBody>
          </p:sp>
        </mc:Choice>
        <mc:Fallback xmlns="">
          <p:sp>
            <p:nvSpPr>
              <p:cNvPr id="6" name="TextBox 5">
                <a:extLst>
                  <a:ext uri="{FF2B5EF4-FFF2-40B4-BE49-F238E27FC236}">
                    <a16:creationId xmlns:a16="http://schemas.microsoft.com/office/drawing/2014/main" id="{23F4F23F-BB32-CA46-5075-F830DF70BE9C}"/>
                  </a:ext>
                </a:extLst>
              </p:cNvPr>
              <p:cNvSpPr txBox="1">
                <a:spLocks noRot="1" noChangeAspect="1" noMove="1" noResize="1" noEditPoints="1" noAdjustHandles="1" noChangeArrowheads="1" noChangeShapeType="1" noTextEdit="1"/>
              </p:cNvSpPr>
              <p:nvPr/>
            </p:nvSpPr>
            <p:spPr>
              <a:xfrm>
                <a:off x="5422088" y="11999399"/>
                <a:ext cx="3685309" cy="1200329"/>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5962119-1EF7-C628-DEA0-C2CA0727744A}"/>
                  </a:ext>
                </a:extLst>
              </p:cNvPr>
              <p:cNvSpPr txBox="1"/>
              <p:nvPr/>
            </p:nvSpPr>
            <p:spPr>
              <a:xfrm>
                <a:off x="10125657" y="11999399"/>
                <a:ext cx="4132681" cy="120032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4800" b="0" i="1" smtClean="0">
                          <a:solidFill>
                            <a:schemeClr val="accent1"/>
                          </a:solidFill>
                          <a:latin typeface="Cambria Math" panose="02040503050406030204" pitchFamily="18" charset="0"/>
                        </a:rPr>
                        <m:t>𝑁</m:t>
                      </m:r>
                      <m:d>
                        <m:dPr>
                          <m:ctrlPr>
                            <a:rPr lang="en-US" sz="4800" b="0" i="1" smtClean="0">
                              <a:solidFill>
                                <a:schemeClr val="accent1"/>
                              </a:solidFill>
                              <a:latin typeface="Cambria Math" panose="02040503050406030204" pitchFamily="18" charset="0"/>
                            </a:rPr>
                          </m:ctrlPr>
                        </m:dPr>
                        <m:e>
                          <m:r>
                            <a:rPr lang="en-US" sz="4800" b="0" i="1" smtClean="0">
                              <a:solidFill>
                                <a:schemeClr val="accent1"/>
                              </a:solidFill>
                              <a:latin typeface="Cambria Math" panose="02040503050406030204" pitchFamily="18" charset="0"/>
                            </a:rPr>
                            <m:t>𝑡</m:t>
                          </m:r>
                        </m:e>
                      </m:d>
                      <m:r>
                        <a:rPr lang="en-US" sz="4800" b="0" i="1" smtClean="0">
                          <a:solidFill>
                            <a:schemeClr val="accent1"/>
                          </a:solidFill>
                          <a:latin typeface="Cambria Math" panose="02040503050406030204" pitchFamily="18" charset="0"/>
                        </a:rPr>
                        <m:t>=</m:t>
                      </m:r>
                      <m:sSub>
                        <m:sSubPr>
                          <m:ctrlPr>
                            <a:rPr lang="en-US" sz="4800" b="0" i="1" smtClean="0">
                              <a:solidFill>
                                <a:schemeClr val="accent1"/>
                              </a:solidFill>
                              <a:latin typeface="Cambria Math" panose="02040503050406030204" pitchFamily="18" charset="0"/>
                            </a:rPr>
                          </m:ctrlPr>
                        </m:sSubPr>
                        <m:e>
                          <m:r>
                            <a:rPr lang="en-US" sz="4800" b="0" i="1" smtClean="0">
                              <a:solidFill>
                                <a:schemeClr val="accent1"/>
                              </a:solidFill>
                              <a:latin typeface="Cambria Math" panose="02040503050406030204" pitchFamily="18" charset="0"/>
                            </a:rPr>
                            <m:t>𝑁</m:t>
                          </m:r>
                        </m:e>
                        <m:sub>
                          <m:r>
                            <a:rPr lang="en-US" sz="4800" b="0" i="1" smtClean="0">
                              <a:solidFill>
                                <a:schemeClr val="accent1"/>
                              </a:solidFill>
                              <a:latin typeface="Cambria Math" panose="02040503050406030204" pitchFamily="18" charset="0"/>
                            </a:rPr>
                            <m:t>0</m:t>
                          </m:r>
                        </m:sub>
                      </m:sSub>
                      <m:sSup>
                        <m:sSupPr>
                          <m:ctrlPr>
                            <a:rPr lang="en-US" sz="4800" b="0" i="1" smtClean="0">
                              <a:solidFill>
                                <a:schemeClr val="accent1"/>
                              </a:solidFill>
                              <a:latin typeface="Cambria Math" panose="02040503050406030204" pitchFamily="18" charset="0"/>
                            </a:rPr>
                          </m:ctrlPr>
                        </m:sSupPr>
                        <m:e>
                          <m:r>
                            <a:rPr lang="en-US" sz="4800" b="0" i="1" smtClean="0">
                              <a:solidFill>
                                <a:schemeClr val="accent1"/>
                              </a:solidFill>
                              <a:latin typeface="Cambria Math" panose="02040503050406030204" pitchFamily="18" charset="0"/>
                            </a:rPr>
                            <m:t>𝑒</m:t>
                          </m:r>
                        </m:e>
                        <m:sup>
                          <m:r>
                            <a:rPr lang="en-US" sz="4800" b="0" i="1" smtClean="0">
                              <a:solidFill>
                                <a:schemeClr val="accent1"/>
                              </a:solidFill>
                              <a:latin typeface="Cambria Math" panose="02040503050406030204" pitchFamily="18" charset="0"/>
                            </a:rPr>
                            <m:t>−</m:t>
                          </m:r>
                          <m:r>
                            <a:rPr lang="en-US" sz="4800" b="0" i="1" smtClean="0">
                              <a:solidFill>
                                <a:schemeClr val="accent1"/>
                              </a:solidFill>
                              <a:latin typeface="Cambria Math" panose="02040503050406030204" pitchFamily="18" charset="0"/>
                            </a:rPr>
                            <m:t>𝑡</m:t>
                          </m:r>
                        </m:sup>
                      </m:sSup>
                    </m:oMath>
                  </m:oMathPara>
                </a14:m>
                <a:endParaRPr lang="en-US" sz="4400" i="1" dirty="0">
                  <a:solidFill>
                    <a:schemeClr val="accent1"/>
                  </a:solidFill>
                </a:endParaRPr>
              </a:p>
            </p:txBody>
          </p:sp>
        </mc:Choice>
        <mc:Fallback xmlns="">
          <p:sp>
            <p:nvSpPr>
              <p:cNvPr id="8" name="TextBox 7">
                <a:extLst>
                  <a:ext uri="{FF2B5EF4-FFF2-40B4-BE49-F238E27FC236}">
                    <a16:creationId xmlns:a16="http://schemas.microsoft.com/office/drawing/2014/main" id="{D5962119-1EF7-C628-DEA0-C2CA0727744A}"/>
                  </a:ext>
                </a:extLst>
              </p:cNvPr>
              <p:cNvSpPr txBox="1">
                <a:spLocks noRot="1" noChangeAspect="1" noMove="1" noResize="1" noEditPoints="1" noAdjustHandles="1" noChangeArrowheads="1" noChangeShapeType="1" noTextEdit="1"/>
              </p:cNvSpPr>
              <p:nvPr/>
            </p:nvSpPr>
            <p:spPr>
              <a:xfrm>
                <a:off x="10125657" y="11999399"/>
                <a:ext cx="4132681" cy="120032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21AC92-680F-1701-C9D9-DFB57F0B63EC}"/>
                  </a:ext>
                </a:extLst>
              </p:cNvPr>
              <p:cNvSpPr txBox="1"/>
              <p:nvPr/>
            </p:nvSpPr>
            <p:spPr>
              <a:xfrm>
                <a:off x="14862800" y="11984622"/>
                <a:ext cx="8354039" cy="120032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4800" b="0" i="1" smtClean="0">
                          <a:solidFill>
                            <a:schemeClr val="accent1"/>
                          </a:solidFill>
                          <a:latin typeface="Cambria Math" panose="02040503050406030204" pitchFamily="18" charset="0"/>
                        </a:rPr>
                        <m:t>𝑁</m:t>
                      </m:r>
                      <m:d>
                        <m:dPr>
                          <m:ctrlPr>
                            <a:rPr lang="en-US" sz="4800" b="0" i="1" smtClean="0">
                              <a:solidFill>
                                <a:schemeClr val="accent1"/>
                              </a:solidFill>
                              <a:latin typeface="Cambria Math" panose="02040503050406030204" pitchFamily="18" charset="0"/>
                            </a:rPr>
                          </m:ctrlPr>
                        </m:dPr>
                        <m:e>
                          <m:r>
                            <a:rPr lang="en-US" sz="4800" b="0" i="1" smtClean="0">
                              <a:solidFill>
                                <a:schemeClr val="accent1"/>
                              </a:solidFill>
                              <a:latin typeface="Cambria Math" panose="02040503050406030204" pitchFamily="18" charset="0"/>
                            </a:rPr>
                            <m:t>𝑡</m:t>
                          </m:r>
                        </m:e>
                      </m:d>
                      <m:r>
                        <a:rPr lang="en-US" sz="4800" b="0" i="1" smtClean="0">
                          <a:solidFill>
                            <a:schemeClr val="accent1"/>
                          </a:solidFill>
                          <a:latin typeface="Cambria Math" panose="02040503050406030204" pitchFamily="18" charset="0"/>
                        </a:rPr>
                        <m:t>=</m:t>
                      </m:r>
                      <m:sSup>
                        <m:sSupPr>
                          <m:ctrlPr>
                            <a:rPr lang="en-US" sz="4800" b="0" i="1" smtClean="0">
                              <a:solidFill>
                                <a:schemeClr val="accent1"/>
                              </a:solidFill>
                              <a:latin typeface="Cambria Math" panose="02040503050406030204" pitchFamily="18" charset="0"/>
                            </a:rPr>
                          </m:ctrlPr>
                        </m:sSupPr>
                        <m:e>
                          <m:sSub>
                            <m:sSubPr>
                              <m:ctrlPr>
                                <a:rPr lang="en-US" sz="4800" i="1">
                                  <a:solidFill>
                                    <a:schemeClr val="accent1"/>
                                  </a:solidFill>
                                  <a:latin typeface="Cambria Math" panose="02040503050406030204" pitchFamily="18" charset="0"/>
                                </a:rPr>
                              </m:ctrlPr>
                            </m:sSubPr>
                            <m:e>
                              <m:r>
                                <a:rPr lang="en-US" sz="4800" i="1">
                                  <a:solidFill>
                                    <a:schemeClr val="accent1"/>
                                  </a:solidFill>
                                  <a:latin typeface="Cambria Math" panose="02040503050406030204" pitchFamily="18" charset="0"/>
                                </a:rPr>
                                <m:t>𝑁</m:t>
                              </m:r>
                            </m:e>
                            <m:sub>
                              <m:r>
                                <a:rPr lang="en-US" sz="4800" i="1">
                                  <a:solidFill>
                                    <a:schemeClr val="accent1"/>
                                  </a:solidFill>
                                  <a:latin typeface="Cambria Math" panose="02040503050406030204" pitchFamily="18" charset="0"/>
                                </a:rPr>
                                <m:t>0</m:t>
                              </m:r>
                            </m:sub>
                          </m:sSub>
                          <m:sSup>
                            <m:sSupPr>
                              <m:ctrlPr>
                                <a:rPr lang="en-US" sz="4800" b="0" i="1" smtClean="0">
                                  <a:solidFill>
                                    <a:schemeClr val="accent1"/>
                                  </a:solidFill>
                                  <a:latin typeface="Cambria Math" panose="02040503050406030204" pitchFamily="18" charset="0"/>
                                </a:rPr>
                              </m:ctrlPr>
                            </m:sSupPr>
                            <m:e>
                              <m:r>
                                <a:rPr lang="en-US" sz="4800" b="0" i="1" smtClean="0">
                                  <a:solidFill>
                                    <a:schemeClr val="accent1"/>
                                  </a:solidFill>
                                  <a:latin typeface="Cambria Math" panose="02040503050406030204" pitchFamily="18" charset="0"/>
                                </a:rPr>
                                <m:t>𝑒</m:t>
                              </m:r>
                            </m:e>
                            <m:sup>
                              <m:r>
                                <a:rPr lang="en-US" sz="4800" b="0" i="1" smtClean="0">
                                  <a:solidFill>
                                    <a:schemeClr val="accent1"/>
                                  </a:solidFill>
                                  <a:latin typeface="Cambria Math" panose="02040503050406030204" pitchFamily="18" charset="0"/>
                                </a:rPr>
                                <m:t>−</m:t>
                              </m:r>
                              <m:r>
                                <a:rPr lang="en-US" sz="4800" b="0" i="1" smtClean="0">
                                  <a:solidFill>
                                    <a:schemeClr val="accent1"/>
                                  </a:solidFill>
                                  <a:latin typeface="Cambria Math" panose="02040503050406030204" pitchFamily="18" charset="0"/>
                                </a:rPr>
                                <m:t>𝑡</m:t>
                              </m:r>
                            </m:sup>
                          </m:sSup>
                          <m:r>
                            <a:rPr lang="en-US" sz="4800" b="0" i="1" smtClean="0">
                              <a:solidFill>
                                <a:schemeClr val="accent1"/>
                              </a:solidFill>
                              <a:latin typeface="Cambria Math" panose="02040503050406030204" pitchFamily="18" charset="0"/>
                            </a:rPr>
                            <m:t>+2(1−</m:t>
                          </m:r>
                          <m:r>
                            <a:rPr lang="en-US" sz="4800" b="0" i="1" smtClean="0">
                              <a:solidFill>
                                <a:schemeClr val="accent1"/>
                              </a:solidFill>
                              <a:latin typeface="Cambria Math" panose="02040503050406030204" pitchFamily="18" charset="0"/>
                            </a:rPr>
                            <m:t>𝑒</m:t>
                          </m:r>
                        </m:e>
                        <m:sup>
                          <m:r>
                            <a:rPr lang="en-US" sz="4800" b="0" i="1" smtClean="0">
                              <a:solidFill>
                                <a:schemeClr val="accent1"/>
                              </a:solidFill>
                              <a:latin typeface="Cambria Math" panose="02040503050406030204" pitchFamily="18" charset="0"/>
                            </a:rPr>
                            <m:t>−</m:t>
                          </m:r>
                          <m:r>
                            <a:rPr lang="en-US" sz="4800" b="0" i="1" smtClean="0">
                              <a:solidFill>
                                <a:schemeClr val="accent1"/>
                              </a:solidFill>
                              <a:latin typeface="Cambria Math" panose="02040503050406030204" pitchFamily="18" charset="0"/>
                            </a:rPr>
                            <m:t>𝑡</m:t>
                          </m:r>
                        </m:sup>
                      </m:sSup>
                      <m:r>
                        <a:rPr lang="en-US" sz="4800" b="0" i="1" smtClean="0">
                          <a:solidFill>
                            <a:schemeClr val="accent1"/>
                          </a:solidFill>
                          <a:latin typeface="Cambria Math" panose="02040503050406030204" pitchFamily="18" charset="0"/>
                        </a:rPr>
                        <m:t>)</m:t>
                      </m:r>
                    </m:oMath>
                  </m:oMathPara>
                </a14:m>
                <a:endParaRPr lang="en-US" sz="4400" i="1" dirty="0">
                  <a:solidFill>
                    <a:schemeClr val="accent1"/>
                  </a:solidFill>
                </a:endParaRPr>
              </a:p>
            </p:txBody>
          </p:sp>
        </mc:Choice>
        <mc:Fallback xmlns="">
          <p:sp>
            <p:nvSpPr>
              <p:cNvPr id="10" name="TextBox 9">
                <a:extLst>
                  <a:ext uri="{FF2B5EF4-FFF2-40B4-BE49-F238E27FC236}">
                    <a16:creationId xmlns:a16="http://schemas.microsoft.com/office/drawing/2014/main" id="{7E21AC92-680F-1701-C9D9-DFB57F0B63EC}"/>
                  </a:ext>
                </a:extLst>
              </p:cNvPr>
              <p:cNvSpPr txBox="1">
                <a:spLocks noRot="1" noChangeAspect="1" noMove="1" noResize="1" noEditPoints="1" noAdjustHandles="1" noChangeArrowheads="1" noChangeShapeType="1" noTextEdit="1"/>
              </p:cNvSpPr>
              <p:nvPr/>
            </p:nvSpPr>
            <p:spPr>
              <a:xfrm>
                <a:off x="14862800" y="11984622"/>
                <a:ext cx="8354039" cy="1200329"/>
              </a:xfrm>
              <a:prstGeom prst="rect">
                <a:avLst/>
              </a:prstGeom>
              <a:blipFill>
                <a:blip r:embed="rId9"/>
                <a:stretch>
                  <a:fillRect b="-7292"/>
                </a:stretch>
              </a:blipFill>
              <a:ln>
                <a:noFill/>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0A9E444-8629-489C-0710-EAE76B64EC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2741" y="7582075"/>
            <a:ext cx="15538515"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0FF2D06-D759-D667-D7E5-1FA6EDA0C641}"/>
              </a:ext>
            </a:extLst>
          </p:cNvPr>
          <p:cNvSpPr/>
          <p:nvPr/>
        </p:nvSpPr>
        <p:spPr>
          <a:xfrm>
            <a:off x="3813488" y="7548889"/>
            <a:ext cx="5866263" cy="56508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CD0441-E87D-72E8-7B0A-664DE4A645E5}"/>
              </a:ext>
            </a:extLst>
          </p:cNvPr>
          <p:cNvSpPr/>
          <p:nvPr/>
        </p:nvSpPr>
        <p:spPr>
          <a:xfrm>
            <a:off x="9613335" y="7548888"/>
            <a:ext cx="5249465" cy="56508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6BB261-E2F1-D1C2-80A7-7332AE8D425B}"/>
              </a:ext>
            </a:extLst>
          </p:cNvPr>
          <p:cNvSpPr/>
          <p:nvPr/>
        </p:nvSpPr>
        <p:spPr>
          <a:xfrm>
            <a:off x="14862800" y="7451883"/>
            <a:ext cx="7818780" cy="56508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0617B1B6-BCF6-C04C-0009-E3D217F839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83069" y="7537410"/>
            <a:ext cx="15554227" cy="4572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8C82DDC-FBC7-E72F-F9D4-7AAC2C96511B}"/>
              </a:ext>
            </a:extLst>
          </p:cNvPr>
          <p:cNvSpPr txBox="1"/>
          <p:nvPr/>
        </p:nvSpPr>
        <p:spPr>
          <a:xfrm>
            <a:off x="952259" y="2524630"/>
            <a:ext cx="21566659" cy="1015663"/>
          </a:xfrm>
          <a:prstGeom prst="rect">
            <a:avLst/>
          </a:prstGeom>
          <a:noFill/>
        </p:spPr>
        <p:txBody>
          <a:bodyPr wrap="square">
            <a:spAutoFit/>
          </a:bodyPr>
          <a:lstStyle/>
          <a:p>
            <a:r>
              <a:rPr lang="en-US" sz="6000" dirty="0">
                <a:solidFill>
                  <a:srgbClr val="0070C0"/>
                </a:solidFill>
              </a:rPr>
              <a:t>3 common cases: Exponential growth, decay, and saturation </a:t>
            </a:r>
          </a:p>
        </p:txBody>
      </p:sp>
    </p:spTree>
    <p:extLst>
      <p:ext uri="{BB962C8B-B14F-4D97-AF65-F5344CB8AC3E}">
        <p14:creationId xmlns:p14="http://schemas.microsoft.com/office/powerpoint/2010/main" val="221373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1"/>
      <p:bldP spid="2"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idx="4294967295"/>
          </p:nvPr>
        </p:nvSpPr>
        <p:spPr>
          <a:xfrm>
            <a:off x="1206496" y="0"/>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FFFFFF"/>
              </a:buClr>
              <a:buSzPts val="11600"/>
              <a:buFont typeface="Helvetica Neue"/>
              <a:buNone/>
            </a:pPr>
            <a:r>
              <a:rPr lang="en-US" sz="11600" dirty="0"/>
              <a:t>References</a:t>
            </a:r>
            <a:endParaRPr dirty="0"/>
          </a:p>
        </p:txBody>
      </p:sp>
      <p:sp>
        <p:nvSpPr>
          <p:cNvPr id="87" name="Google Shape;87;p1"/>
          <p:cNvSpPr txBox="1">
            <a:spLocks noGrp="1"/>
          </p:cNvSpPr>
          <p:nvPr>
            <p:ph type="subTitle" idx="4294967295"/>
          </p:nvPr>
        </p:nvSpPr>
        <p:spPr>
          <a:xfrm>
            <a:off x="1206500" y="4648200"/>
            <a:ext cx="21971000" cy="7912767"/>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FFFFFF"/>
              </a:buClr>
              <a:buSzPts val="5500"/>
              <a:buNone/>
            </a:pPr>
            <a:r>
              <a:rPr lang="en-US" sz="5500" dirty="0"/>
              <a:t>- </a:t>
            </a:r>
            <a:r>
              <a:rPr lang="en-US" sz="5500" b="1" dirty="0"/>
              <a:t>Fundamentals of Systems Biology</a:t>
            </a:r>
            <a:r>
              <a:rPr lang="en-US" sz="5500" dirty="0"/>
              <a:t>, by MW Covert: Chapter 3-5</a:t>
            </a:r>
            <a:br>
              <a:rPr lang="en-US" sz="5500" dirty="0"/>
            </a:br>
            <a:r>
              <a:rPr lang="en-US" sz="5500" dirty="0"/>
              <a:t>- YouTube Videos “</a:t>
            </a:r>
            <a:r>
              <a:rPr lang="en-US" sz="5500" b="1" dirty="0"/>
              <a:t>MIT learn differential equations</a:t>
            </a:r>
            <a:r>
              <a:rPr lang="en-US" sz="5500" dirty="0"/>
              <a:t>” by Gilbert Strang and Cleve Moler</a:t>
            </a:r>
            <a:br>
              <a:rPr lang="en-US" sz="5500" dirty="0"/>
            </a:br>
            <a:r>
              <a:rPr lang="en-US" sz="5500" dirty="0"/>
              <a:t>- </a:t>
            </a:r>
            <a:r>
              <a:rPr lang="en-US" sz="5500" b="1" dirty="0"/>
              <a:t>Cell Signaling Principles and Mechanisms</a:t>
            </a:r>
            <a:r>
              <a:rPr lang="en-US" sz="5500" dirty="0"/>
              <a:t> by Wendell Lim, Bruce Mayer, Tony Pawson</a:t>
            </a:r>
            <a:br>
              <a:rPr lang="en-US" sz="5500" dirty="0"/>
            </a:br>
            <a:r>
              <a:rPr lang="en-US" sz="5500" dirty="0"/>
              <a:t>- </a:t>
            </a:r>
            <a:r>
              <a:rPr lang="en-US" sz="5500" b="1" dirty="0"/>
              <a:t>An Introduction to Systems Biology  - Design Principles of Biological Circuits</a:t>
            </a:r>
            <a:r>
              <a:rPr lang="en-US" sz="5500" dirty="0"/>
              <a:t> by Uri Alon</a:t>
            </a:r>
          </a:p>
          <a:p>
            <a:pPr marL="0" marR="0" lvl="0" indent="0" algn="l" rtl="0">
              <a:lnSpc>
                <a:spcPct val="100000"/>
              </a:lnSpc>
              <a:spcBef>
                <a:spcPts val="0"/>
              </a:spcBef>
              <a:spcAft>
                <a:spcPts val="0"/>
              </a:spcAft>
              <a:buClr>
                <a:srgbClr val="FFFFFF"/>
              </a:buClr>
              <a:buSzPts val="5500"/>
              <a:buNone/>
            </a:pPr>
            <a:r>
              <a:rPr lang="en-US" sz="5500" dirty="0"/>
              <a:t>- Papers cited through the slides</a:t>
            </a:r>
          </a:p>
          <a:p>
            <a:pPr marL="685800" marR="0" lvl="0" indent="-685800" algn="l" rtl="0">
              <a:lnSpc>
                <a:spcPct val="100000"/>
              </a:lnSpc>
              <a:spcBef>
                <a:spcPts val="0"/>
              </a:spcBef>
              <a:spcAft>
                <a:spcPts val="0"/>
              </a:spcAft>
              <a:buClr>
                <a:srgbClr val="FFFFFF"/>
              </a:buClr>
              <a:buSzPts val="5500"/>
              <a:buFontTx/>
              <a:buChar char="-"/>
            </a:pPr>
            <a:endParaRPr lang="en-US" sz="5500" dirty="0"/>
          </a:p>
          <a:p>
            <a:pPr marL="0" marR="0" lvl="0" indent="0" algn="l" rtl="0">
              <a:lnSpc>
                <a:spcPct val="100000"/>
              </a:lnSpc>
              <a:spcBef>
                <a:spcPts val="0"/>
              </a:spcBef>
              <a:spcAft>
                <a:spcPts val="0"/>
              </a:spcAft>
              <a:buClr>
                <a:srgbClr val="FFFFFF"/>
              </a:buClr>
              <a:buSzPts val="5500"/>
              <a:buNone/>
            </a:pPr>
            <a:endParaRPr lang="en-US" dirty="0"/>
          </a:p>
        </p:txBody>
      </p:sp>
    </p:spTree>
    <p:extLst>
      <p:ext uri="{BB962C8B-B14F-4D97-AF65-F5344CB8AC3E}">
        <p14:creationId xmlns:p14="http://schemas.microsoft.com/office/powerpoint/2010/main" val="1719761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13181"/>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ODE models of biological systems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1206499" y="3263740"/>
                <a:ext cx="14452325" cy="2722477"/>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dy</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𝑏</m:t>
                      </m:r>
                      <m:r>
                        <a:rPr lang="en-US" sz="6000" b="0" i="1" smtClean="0">
                          <a:solidFill>
                            <a:schemeClr val="bg1">
                              <a:lumMod val="95000"/>
                            </a:schemeClr>
                          </a:solidFill>
                          <a:latin typeface="Cambria Math" panose="02040503050406030204" pitchFamily="18" charset="0"/>
                        </a:rPr>
                        <m:t>         </m:t>
                      </m:r>
                    </m:oMath>
                  </m:oMathPara>
                </a14:m>
                <a:endParaRPr lang="en-US" sz="6000" b="0" i="1" dirty="0">
                  <a:solidFill>
                    <a:schemeClr val="bg1">
                      <a:lumMod val="95000"/>
                    </a:schemeClr>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1206499" y="3263740"/>
                <a:ext cx="14452325" cy="2722477"/>
              </a:xfrm>
              <a:prstGeom prst="rect">
                <a:avLst/>
              </a:prstGeom>
              <a:blipFill>
                <a:blip r:embed="rId3"/>
                <a:stretch>
                  <a:fillRect l="-1844"/>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7577B0F-1736-0E13-1C2B-7ADA63B8818F}"/>
              </a:ext>
            </a:extLst>
          </p:cNvPr>
          <p:cNvSpPr txBox="1"/>
          <p:nvPr/>
        </p:nvSpPr>
        <p:spPr>
          <a:xfrm>
            <a:off x="10897005" y="4480425"/>
            <a:ext cx="9317347" cy="1015663"/>
          </a:xfrm>
          <a:prstGeom prst="rect">
            <a:avLst/>
          </a:prstGeom>
          <a:noFill/>
        </p:spPr>
        <p:txBody>
          <a:bodyPr wrap="square">
            <a:spAutoFit/>
          </a:bodyPr>
          <a:lstStyle/>
          <a:p>
            <a:r>
              <a:rPr lang="en-US" sz="6000" dirty="0">
                <a:solidFill>
                  <a:srgbClr val="FFC000"/>
                </a:solidFill>
              </a:rPr>
              <a:t>1</a:t>
            </a:r>
            <a:r>
              <a:rPr lang="en-US" sz="6000" baseline="30000" dirty="0">
                <a:solidFill>
                  <a:srgbClr val="FFC000"/>
                </a:solidFill>
              </a:rPr>
              <a:t>st</a:t>
            </a:r>
            <a:r>
              <a:rPr lang="en-US" sz="6000" dirty="0">
                <a:solidFill>
                  <a:srgbClr val="FFC000"/>
                </a:solidFill>
              </a:rPr>
              <a:t> order, linear ODE, y(t)</a:t>
            </a:r>
            <a:endParaRPr lang="en-US" sz="60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672E53-9A8D-94E8-80FC-2ED80FBEBA99}"/>
                  </a:ext>
                </a:extLst>
              </p:cNvPr>
              <p:cNvSpPr txBox="1"/>
              <p:nvPr/>
            </p:nvSpPr>
            <p:spPr>
              <a:xfrm>
                <a:off x="729235" y="6753098"/>
                <a:ext cx="21566659" cy="5094343"/>
              </a:xfrm>
              <a:prstGeom prst="rect">
                <a:avLst/>
              </a:prstGeom>
              <a:noFill/>
            </p:spPr>
            <p:txBody>
              <a:bodyPr wrap="square">
                <a:spAutoFit/>
              </a:bodyPr>
              <a:lstStyle/>
              <a:p>
                <a:r>
                  <a:rPr lang="en-US" sz="6000" b="1" dirty="0">
                    <a:solidFill>
                      <a:schemeClr val="accent6">
                        <a:lumMod val="50000"/>
                      </a:schemeClr>
                    </a:solidFill>
                  </a:rPr>
                  <a:t>Project 2</a:t>
                </a:r>
                <a:r>
                  <a:rPr lang="en-US" sz="6000" dirty="0">
                    <a:solidFill>
                      <a:schemeClr val="accent6">
                        <a:lumMod val="50000"/>
                      </a:schemeClr>
                    </a:solidFill>
                  </a:rPr>
                  <a:t>: Analytically solve the ODE to find y(t). </a:t>
                </a:r>
                <a14:m>
                  <m:oMath xmlns:m="http://schemas.openxmlformats.org/officeDocument/2006/math">
                    <m:r>
                      <a:rPr lang="en-US" sz="6000" i="1">
                        <a:solidFill>
                          <a:schemeClr val="accent6">
                            <a:lumMod val="50000"/>
                          </a:schemeClr>
                        </a:solidFill>
                        <a:latin typeface="Cambria Math" panose="02040503050406030204" pitchFamily="18" charset="0"/>
                      </a:rPr>
                      <m:t>𝑎</m:t>
                    </m:r>
                    <m:r>
                      <m:rPr>
                        <m:nor/>
                      </m:rPr>
                      <a:rPr lang="en-US" sz="6000" b="0" i="0" smtClean="0">
                        <a:solidFill>
                          <a:schemeClr val="accent6">
                            <a:lumMod val="50000"/>
                          </a:schemeClr>
                        </a:solidFill>
                        <a:latin typeface="Cambria Math" panose="02040503050406030204" pitchFamily="18" charset="0"/>
                      </a:rPr>
                      <m:t> </m:t>
                    </m:r>
                    <m:r>
                      <m:rPr>
                        <m:nor/>
                      </m:rPr>
                      <a:rPr lang="en-US" sz="6000" b="0" i="0" dirty="0" smtClean="0">
                        <a:solidFill>
                          <a:schemeClr val="accent6">
                            <a:lumMod val="50000"/>
                          </a:schemeClr>
                        </a:solidFill>
                      </a:rPr>
                      <m:t>and</m:t>
                    </m:r>
                    <m:r>
                      <a:rPr lang="en-US" sz="6000" b="0" i="1" dirty="0" smtClean="0">
                        <a:solidFill>
                          <a:schemeClr val="accent6">
                            <a:lumMod val="50000"/>
                          </a:schemeClr>
                        </a:solidFill>
                        <a:latin typeface="Cambria Math" panose="02040503050406030204" pitchFamily="18" charset="0"/>
                      </a:rPr>
                      <m:t> </m:t>
                    </m:r>
                    <m:r>
                      <a:rPr lang="en-US" sz="6000" i="1">
                        <a:solidFill>
                          <a:schemeClr val="accent6">
                            <a:lumMod val="50000"/>
                          </a:schemeClr>
                        </a:solidFill>
                        <a:latin typeface="Cambria Math" panose="02040503050406030204" pitchFamily="18" charset="0"/>
                      </a:rPr>
                      <m:t>𝑏</m:t>
                    </m:r>
                    <m:r>
                      <m:rPr>
                        <m:nor/>
                      </m:rPr>
                      <a:rPr lang="en-US" sz="6000" b="0" i="0" dirty="0" smtClean="0">
                        <a:solidFill>
                          <a:schemeClr val="accent6">
                            <a:lumMod val="50000"/>
                          </a:schemeClr>
                        </a:solidFill>
                      </a:rPr>
                      <m:t> </m:t>
                    </m:r>
                    <m:r>
                      <m:rPr>
                        <m:nor/>
                      </m:rPr>
                      <a:rPr lang="en-US" sz="6000" b="0" i="0" dirty="0" smtClean="0">
                        <a:solidFill>
                          <a:schemeClr val="accent6">
                            <a:lumMod val="50000"/>
                          </a:schemeClr>
                        </a:solidFill>
                      </a:rPr>
                      <m:t>are</m:t>
                    </m:r>
                    <m:r>
                      <m:rPr>
                        <m:nor/>
                      </m:rPr>
                      <a:rPr lang="en-US" sz="6000" b="0" i="0" dirty="0" smtClean="0">
                        <a:solidFill>
                          <a:schemeClr val="accent6">
                            <a:lumMod val="50000"/>
                          </a:schemeClr>
                        </a:solidFill>
                      </a:rPr>
                      <m:t> </m:t>
                    </m:r>
                    <m:r>
                      <m:rPr>
                        <m:nor/>
                      </m:rPr>
                      <a:rPr lang="en-US" sz="6000" b="0" i="0" dirty="0" smtClean="0">
                        <a:solidFill>
                          <a:schemeClr val="accent6">
                            <a:lumMod val="50000"/>
                          </a:schemeClr>
                        </a:solidFill>
                      </a:rPr>
                      <m:t>constant</m:t>
                    </m:r>
                    <m:r>
                      <m:rPr>
                        <m:nor/>
                      </m:rPr>
                      <a:rPr lang="en-US" sz="6000" b="0" i="0" dirty="0" smtClean="0">
                        <a:solidFill>
                          <a:schemeClr val="accent6">
                            <a:lumMod val="50000"/>
                          </a:schemeClr>
                        </a:solidFill>
                      </a:rPr>
                      <m:t>. </m:t>
                    </m:r>
                  </m:oMath>
                </a14:m>
                <a:endParaRPr lang="en-US" sz="6000" b="0" dirty="0">
                  <a:solidFill>
                    <a:schemeClr val="accent6">
                      <a:lumMod val="50000"/>
                    </a:schemeClr>
                  </a:solidFill>
                </a:endParaRPr>
              </a:p>
              <a:p>
                <a:r>
                  <a:rPr lang="en-US" sz="6000" dirty="0">
                    <a:solidFill>
                      <a:schemeClr val="accent6">
                        <a:lumMod val="50000"/>
                      </a:schemeClr>
                    </a:solidFill>
                  </a:rPr>
                  <a:t>A) Set </a:t>
                </a:r>
                <a14:m>
                  <m:oMath xmlns:m="http://schemas.openxmlformats.org/officeDocument/2006/math">
                    <m:r>
                      <a:rPr lang="en-US" sz="6000" i="1">
                        <a:solidFill>
                          <a:schemeClr val="accent6">
                            <a:lumMod val="50000"/>
                          </a:schemeClr>
                        </a:solidFill>
                        <a:latin typeface="Cambria Math" panose="02040503050406030204" pitchFamily="18" charset="0"/>
                      </a:rPr>
                      <m:t>𝑎</m:t>
                    </m:r>
                    <m:r>
                      <a:rPr lang="en-US" sz="6000" b="0" i="1" smtClean="0">
                        <a:solidFill>
                          <a:schemeClr val="accent6">
                            <a:lumMod val="50000"/>
                          </a:schemeClr>
                        </a:solidFill>
                        <a:latin typeface="Cambria Math" panose="02040503050406030204" pitchFamily="18" charset="0"/>
                      </a:rPr>
                      <m:t>𝑦</m:t>
                    </m:r>
                    <m:d>
                      <m:dPr>
                        <m:ctrlPr>
                          <a:rPr lang="en-US" sz="6000" b="0" i="1" smtClean="0">
                            <a:solidFill>
                              <a:schemeClr val="accent6">
                                <a:lumMod val="50000"/>
                              </a:schemeClr>
                            </a:solidFill>
                            <a:latin typeface="Cambria Math" panose="02040503050406030204" pitchFamily="18" charset="0"/>
                          </a:rPr>
                        </m:ctrlPr>
                      </m:dPr>
                      <m:e>
                        <m:r>
                          <a:rPr lang="en-US" sz="6000" b="0" i="1" smtClean="0">
                            <a:solidFill>
                              <a:schemeClr val="accent6">
                                <a:lumMod val="50000"/>
                              </a:schemeClr>
                            </a:solidFill>
                            <a:latin typeface="Cambria Math" panose="02040503050406030204" pitchFamily="18" charset="0"/>
                          </a:rPr>
                          <m:t>𝑡</m:t>
                        </m:r>
                      </m:e>
                    </m:d>
                    <m:r>
                      <a:rPr lang="en-US" sz="6000" i="1">
                        <a:solidFill>
                          <a:schemeClr val="accent6">
                            <a:lumMod val="50000"/>
                          </a:schemeClr>
                        </a:solidFill>
                        <a:latin typeface="Cambria Math" panose="02040503050406030204" pitchFamily="18" charset="0"/>
                      </a:rPr>
                      <m:t>+</m:t>
                    </m:r>
                    <m:r>
                      <a:rPr lang="en-US" sz="6000" i="1">
                        <a:solidFill>
                          <a:schemeClr val="accent6">
                            <a:lumMod val="50000"/>
                          </a:schemeClr>
                        </a:solidFill>
                        <a:latin typeface="Cambria Math" panose="02040503050406030204" pitchFamily="18" charset="0"/>
                      </a:rPr>
                      <m:t>𝑏</m:t>
                    </m:r>
                    <m:r>
                      <a:rPr lang="en-US" sz="6000" b="0" i="1" smtClean="0">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𝑧</m:t>
                    </m:r>
                    <m:d>
                      <m:dPr>
                        <m:ctrlPr>
                          <a:rPr lang="en-US" sz="6000" b="0" i="1" smtClean="0">
                            <a:solidFill>
                              <a:schemeClr val="accent6">
                                <a:lumMod val="50000"/>
                              </a:schemeClr>
                            </a:solidFill>
                            <a:latin typeface="Cambria Math" panose="02040503050406030204" pitchFamily="18" charset="0"/>
                          </a:rPr>
                        </m:ctrlPr>
                      </m:dPr>
                      <m:e>
                        <m:r>
                          <a:rPr lang="en-US" sz="6000" b="0" i="1" smtClean="0">
                            <a:solidFill>
                              <a:schemeClr val="accent6">
                                <a:lumMod val="50000"/>
                              </a:schemeClr>
                            </a:solidFill>
                            <a:latin typeface="Cambria Math" panose="02040503050406030204" pitchFamily="18" charset="0"/>
                          </a:rPr>
                          <m:t>𝑡</m:t>
                        </m:r>
                      </m:e>
                    </m:d>
                    <m:r>
                      <a:rPr lang="en-US" sz="6000" b="0" i="1" smtClean="0">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𝑎</m:t>
                    </m:r>
                    <m:r>
                      <a:rPr lang="en-US" sz="6000" b="0" i="1" smtClean="0">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𝑑𝑦</m:t>
                    </m:r>
                    <m:r>
                      <a:rPr lang="en-US" sz="6000" b="0" i="1" smtClean="0">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𝑑𝑧</m:t>
                    </m:r>
                    <m:r>
                      <a:rPr lang="en-US" sz="6000" b="0" i="1" smtClean="0">
                        <a:solidFill>
                          <a:schemeClr val="accent6">
                            <a:lumMod val="50000"/>
                          </a:schemeClr>
                        </a:solidFill>
                        <a:latin typeface="Cambria Math" panose="02040503050406030204" pitchFamily="18" charset="0"/>
                      </a:rPr>
                      <m:t>→</m:t>
                    </m:r>
                    <m:r>
                      <a:rPr lang="en-US" sz="6000" b="0" i="1" smtClean="0">
                        <a:solidFill>
                          <a:schemeClr val="accent6">
                            <a:lumMod val="50000"/>
                          </a:schemeClr>
                        </a:solidFill>
                        <a:latin typeface="Cambria Math" panose="02040503050406030204" pitchFamily="18" charset="0"/>
                      </a:rPr>
                      <m:t>𝑑𝑦</m:t>
                    </m:r>
                    <m:r>
                      <a:rPr lang="en-US" sz="6000" b="0" i="1" smtClean="0">
                        <a:solidFill>
                          <a:schemeClr val="accent6">
                            <a:lumMod val="50000"/>
                          </a:schemeClr>
                        </a:solidFill>
                        <a:latin typeface="Cambria Math" panose="02040503050406030204" pitchFamily="18" charset="0"/>
                      </a:rPr>
                      <m:t>=</m:t>
                    </m:r>
                    <m:f>
                      <m:fPr>
                        <m:ctrlPr>
                          <a:rPr lang="en-US" sz="6000" b="0" i="1" smtClean="0">
                            <a:solidFill>
                              <a:schemeClr val="accent6">
                                <a:lumMod val="50000"/>
                              </a:schemeClr>
                            </a:solidFill>
                            <a:latin typeface="Cambria Math" panose="02040503050406030204" pitchFamily="18" charset="0"/>
                          </a:rPr>
                        </m:ctrlPr>
                      </m:fPr>
                      <m:num>
                        <m:r>
                          <a:rPr lang="en-US" sz="6000" b="0" i="1" smtClean="0">
                            <a:solidFill>
                              <a:schemeClr val="accent6">
                                <a:lumMod val="50000"/>
                              </a:schemeClr>
                            </a:solidFill>
                            <a:latin typeface="Cambria Math" panose="02040503050406030204" pitchFamily="18" charset="0"/>
                          </a:rPr>
                          <m:t>1</m:t>
                        </m:r>
                      </m:num>
                      <m:den>
                        <m:r>
                          <a:rPr lang="en-US" sz="6000" b="0" i="1" smtClean="0">
                            <a:solidFill>
                              <a:schemeClr val="accent6">
                                <a:lumMod val="50000"/>
                              </a:schemeClr>
                            </a:solidFill>
                            <a:latin typeface="Cambria Math" panose="02040503050406030204" pitchFamily="18" charset="0"/>
                          </a:rPr>
                          <m:t>𝑎</m:t>
                        </m:r>
                      </m:den>
                    </m:f>
                    <m:r>
                      <a:rPr lang="en-US" sz="6000" b="0" i="1" smtClean="0">
                        <a:solidFill>
                          <a:schemeClr val="accent6">
                            <a:lumMod val="50000"/>
                          </a:schemeClr>
                        </a:solidFill>
                        <a:latin typeface="Cambria Math" panose="02040503050406030204" pitchFamily="18" charset="0"/>
                      </a:rPr>
                      <m:t>𝑑𝑧</m:t>
                    </m:r>
                  </m:oMath>
                </a14:m>
                <a:endParaRPr lang="en-US" sz="6000" dirty="0">
                  <a:solidFill>
                    <a:schemeClr val="accent6">
                      <a:lumMod val="50000"/>
                    </a:schemeClr>
                  </a:solidFill>
                </a:endParaRPr>
              </a:p>
              <a:p>
                <a:r>
                  <a:rPr lang="en-US" sz="6000" dirty="0">
                    <a:solidFill>
                      <a:schemeClr val="accent6">
                        <a:lumMod val="50000"/>
                      </a:schemeClr>
                    </a:solidFill>
                  </a:rPr>
                  <a:t>B) Use the general formula.</a:t>
                </a:r>
              </a:p>
              <a:p>
                <a:r>
                  <a:rPr lang="en-US" sz="6000" dirty="0">
                    <a:solidFill>
                      <a:schemeClr val="accent6">
                        <a:lumMod val="50000"/>
                      </a:schemeClr>
                    </a:solidFill>
                  </a:rPr>
                  <a:t>Initial condition: y(t=0) = y</a:t>
                </a:r>
                <a:r>
                  <a:rPr lang="en-US" sz="6000" baseline="-25000" dirty="0">
                    <a:solidFill>
                      <a:schemeClr val="accent6">
                        <a:lumMod val="50000"/>
                      </a:schemeClr>
                    </a:solidFill>
                  </a:rPr>
                  <a:t>0</a:t>
                </a:r>
                <a:r>
                  <a:rPr lang="en-US" sz="6000" dirty="0">
                    <a:solidFill>
                      <a:schemeClr val="accent6">
                        <a:lumMod val="50000"/>
                      </a:schemeClr>
                    </a:solidFill>
                  </a:rPr>
                  <a:t>.</a:t>
                </a:r>
              </a:p>
            </p:txBody>
          </p:sp>
        </mc:Choice>
        <mc:Fallback xmlns="">
          <p:sp>
            <p:nvSpPr>
              <p:cNvPr id="2" name="TextBox 1">
                <a:extLst>
                  <a:ext uri="{FF2B5EF4-FFF2-40B4-BE49-F238E27FC236}">
                    <a16:creationId xmlns:a16="http://schemas.microsoft.com/office/drawing/2014/main" id="{C0672E53-9A8D-94E8-80FC-2ED80FBEBA99}"/>
                  </a:ext>
                </a:extLst>
              </p:cNvPr>
              <p:cNvSpPr txBox="1">
                <a:spLocks noRot="1" noChangeAspect="1" noMove="1" noResize="1" noEditPoints="1" noAdjustHandles="1" noChangeArrowheads="1" noChangeShapeType="1" noTextEdit="1"/>
              </p:cNvSpPr>
              <p:nvPr/>
            </p:nvSpPr>
            <p:spPr>
              <a:xfrm>
                <a:off x="729235" y="6753098"/>
                <a:ext cx="21566659" cy="5094343"/>
              </a:xfrm>
              <a:prstGeom prst="rect">
                <a:avLst/>
              </a:prstGeom>
              <a:blipFill>
                <a:blip r:embed="rId4"/>
                <a:stretch>
                  <a:fillRect l="-1707" t="-3731" b="-7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9DB5874-1D99-2860-7304-092611CD3513}"/>
                  </a:ext>
                </a:extLst>
              </p:cNvPr>
              <p:cNvSpPr txBox="1"/>
              <p:nvPr/>
            </p:nvSpPr>
            <p:spPr>
              <a:xfrm>
                <a:off x="15201626" y="10531379"/>
                <a:ext cx="9111056" cy="2893293"/>
              </a:xfrm>
              <a:prstGeom prst="rect">
                <a:avLst/>
              </a:prstGeom>
              <a:noFill/>
              <a:ln>
                <a:solidFill>
                  <a:schemeClr val="bg1">
                    <a:lumMod val="9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bg1">
                              <a:lumMod val="95000"/>
                            </a:schemeClr>
                          </a:solidFill>
                          <a:latin typeface="Cambria Math" panose="02040503050406030204" pitchFamily="18" charset="0"/>
                        </a:rPr>
                        <m:t>𝑦</m:t>
                      </m:r>
                      <m:d>
                        <m:dPr>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𝑡</m:t>
                          </m:r>
                        </m:e>
                      </m:d>
                      <m:r>
                        <a:rPr lang="en-US" sz="4400" b="0" i="1" smtClean="0">
                          <a:solidFill>
                            <a:schemeClr val="bg1">
                              <a:lumMod val="95000"/>
                            </a:schemeClr>
                          </a:solidFill>
                          <a:latin typeface="Cambria Math" panose="02040503050406030204" pitchFamily="18" charset="0"/>
                        </a:rPr>
                        <m:t>=</m:t>
                      </m:r>
                      <m:sSub>
                        <m:sSubPr>
                          <m:ctrlPr>
                            <a:rPr lang="en-US" sz="4400" b="0" i="1" smtClean="0">
                              <a:solidFill>
                                <a:schemeClr val="bg1">
                                  <a:lumMod val="95000"/>
                                </a:schemeClr>
                              </a:solidFill>
                              <a:latin typeface="Cambria Math" panose="02040503050406030204" pitchFamily="18" charset="0"/>
                            </a:rPr>
                          </m:ctrlPr>
                        </m:sSubPr>
                        <m:e>
                          <m:r>
                            <a:rPr lang="en-US" sz="4400" b="0" i="1" smtClean="0">
                              <a:solidFill>
                                <a:schemeClr val="bg1">
                                  <a:lumMod val="95000"/>
                                </a:schemeClr>
                              </a:solidFill>
                              <a:latin typeface="Cambria Math" panose="02040503050406030204" pitchFamily="18" charset="0"/>
                            </a:rPr>
                            <m:t>𝑦</m:t>
                          </m:r>
                        </m:e>
                        <m:sub>
                          <m:r>
                            <a:rPr lang="en-US" sz="4400" b="0" i="1" smtClean="0">
                              <a:solidFill>
                                <a:schemeClr val="bg1">
                                  <a:lumMod val="95000"/>
                                </a:schemeClr>
                              </a:solidFill>
                              <a:latin typeface="Cambria Math" panose="02040503050406030204" pitchFamily="18" charset="0"/>
                            </a:rPr>
                            <m:t>0</m:t>
                          </m:r>
                        </m:sub>
                      </m:sSub>
                      <m:func>
                        <m:funcPr>
                          <m:ctrlPr>
                            <a:rPr lang="en-US" sz="4400" b="0" i="1" smtClean="0">
                              <a:solidFill>
                                <a:schemeClr val="bg1">
                                  <a:lumMod val="95000"/>
                                </a:schemeClr>
                              </a:solidFill>
                              <a:latin typeface="Cambria Math" panose="02040503050406030204" pitchFamily="18" charset="0"/>
                            </a:rPr>
                          </m:ctrlPr>
                        </m:funcPr>
                        <m:fName>
                          <m:r>
                            <m:rPr>
                              <m:sty m:val="p"/>
                            </m:rPr>
                            <a:rPr lang="en-US" sz="4400" b="0" i="0" smtClean="0">
                              <a:solidFill>
                                <a:schemeClr val="bg1">
                                  <a:lumMod val="95000"/>
                                </a:schemeClr>
                              </a:solidFill>
                              <a:latin typeface="Cambria Math" panose="02040503050406030204" pitchFamily="18" charset="0"/>
                            </a:rPr>
                            <m:t>exp</m:t>
                          </m:r>
                        </m:fName>
                        <m:e>
                          <m:d>
                            <m:dPr>
                              <m:ctrlPr>
                                <a:rPr lang="en-US" sz="4400" b="0" i="1" smtClean="0">
                                  <a:solidFill>
                                    <a:schemeClr val="bg1">
                                      <a:lumMod val="95000"/>
                                    </a:schemeClr>
                                  </a:solidFill>
                                  <a:latin typeface="Cambria Math" panose="02040503050406030204" pitchFamily="18" charset="0"/>
                                </a:rPr>
                              </m:ctrlPr>
                            </m:dPr>
                            <m:e>
                              <m:nary>
                                <m:naryPr>
                                  <m:ctrlPr>
                                    <a:rPr lang="en-US" sz="4400" b="0" i="1" smtClean="0">
                                      <a:solidFill>
                                        <a:schemeClr val="bg1">
                                          <a:lumMod val="95000"/>
                                        </a:schemeClr>
                                      </a:solidFill>
                                      <a:latin typeface="Cambria Math" panose="02040503050406030204" pitchFamily="18" charset="0"/>
                                    </a:rPr>
                                  </m:ctrlPr>
                                </m:naryPr>
                                <m:sub>
                                  <m:r>
                                    <m:rPr>
                                      <m:brk m:alnAt="23"/>
                                    </m:rPr>
                                    <a:rPr lang="en-US" sz="4400" b="0" i="1" smtClean="0">
                                      <a:solidFill>
                                        <a:schemeClr val="bg1">
                                          <a:lumMod val="95000"/>
                                        </a:schemeClr>
                                      </a:solidFill>
                                      <a:latin typeface="Cambria Math" panose="02040503050406030204" pitchFamily="18" charset="0"/>
                                    </a:rPr>
                                    <m:t>0</m:t>
                                  </m:r>
                                </m:sub>
                                <m:sup>
                                  <m:r>
                                    <a:rPr lang="en-US" sz="4400" b="0" i="1" smtClean="0">
                                      <a:solidFill>
                                        <a:schemeClr val="bg1">
                                          <a:lumMod val="95000"/>
                                        </a:schemeClr>
                                      </a:solidFill>
                                      <a:latin typeface="Cambria Math" panose="02040503050406030204" pitchFamily="18" charset="0"/>
                                    </a:rPr>
                                    <m:t>𝑡</m:t>
                                  </m:r>
                                </m:sup>
                                <m:e>
                                  <m:r>
                                    <a:rPr lang="en-US" sz="4400" b="0" i="1" smtClean="0">
                                      <a:solidFill>
                                        <a:schemeClr val="bg1">
                                          <a:lumMod val="95000"/>
                                        </a:schemeClr>
                                      </a:solidFill>
                                      <a:latin typeface="Cambria Math" panose="02040503050406030204" pitchFamily="18" charset="0"/>
                                    </a:rPr>
                                    <m:t>𝑎</m:t>
                                  </m:r>
                                  <m:d>
                                    <m:dPr>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𝑠</m:t>
                                      </m:r>
                                    </m:e>
                                  </m:d>
                                  <m:r>
                                    <a:rPr lang="en-US" sz="4400" b="0" i="1" smtClean="0">
                                      <a:solidFill>
                                        <a:schemeClr val="bg1">
                                          <a:lumMod val="95000"/>
                                        </a:schemeClr>
                                      </a:solidFill>
                                      <a:latin typeface="Cambria Math" panose="02040503050406030204" pitchFamily="18" charset="0"/>
                                    </a:rPr>
                                    <m:t>𝑑𝑠</m:t>
                                  </m:r>
                                </m:e>
                              </m:nary>
                            </m:e>
                          </m:d>
                        </m:e>
                      </m:func>
                    </m:oMath>
                  </m:oMathPara>
                </a14:m>
                <a:endParaRPr lang="en-US" sz="4000" b="0" i="1" dirty="0">
                  <a:solidFill>
                    <a:schemeClr val="bg1">
                      <a:lumMod val="95000"/>
                    </a:schemeClr>
                  </a:solidFill>
                  <a:latin typeface="Cambria Math" panose="02040503050406030204" pitchFamily="18" charset="0"/>
                </a:endParaRPr>
              </a:p>
              <a:p>
                <a:pPr>
                  <a:lnSpc>
                    <a:spcPct val="150000"/>
                  </a:lnSpc>
                </a:pPr>
                <a14:m>
                  <m:oMath xmlns:m="http://schemas.openxmlformats.org/officeDocument/2006/math">
                    <m:r>
                      <a:rPr lang="en-US" sz="4000" b="0" i="1" smtClean="0">
                        <a:solidFill>
                          <a:schemeClr val="bg1">
                            <a:lumMod val="95000"/>
                          </a:schemeClr>
                        </a:solidFill>
                        <a:latin typeface="Cambria Math" panose="02040503050406030204" pitchFamily="18" charset="0"/>
                      </a:rPr>
                      <m:t>+</m:t>
                    </m:r>
                  </m:oMath>
                </a14:m>
                <a:r>
                  <a:rPr lang="en-US" sz="4000" dirty="0">
                    <a:solidFill>
                      <a:schemeClr val="bg1">
                        <a:lumMod val="95000"/>
                      </a:schemeClr>
                    </a:solidFill>
                  </a:rPr>
                  <a:t> </a:t>
                </a:r>
                <a14:m>
                  <m:oMath xmlns:m="http://schemas.openxmlformats.org/officeDocument/2006/math">
                    <m:nary>
                      <m:naryPr>
                        <m:ctrlPr>
                          <a:rPr lang="en-US" sz="4000" i="1">
                            <a:solidFill>
                              <a:schemeClr val="bg1">
                                <a:lumMod val="95000"/>
                              </a:schemeClr>
                            </a:solidFill>
                            <a:latin typeface="Cambria Math" panose="02040503050406030204" pitchFamily="18" charset="0"/>
                          </a:rPr>
                        </m:ctrlPr>
                      </m:naryPr>
                      <m:sub>
                        <m:r>
                          <m:rPr>
                            <m:brk m:alnAt="23"/>
                          </m:rPr>
                          <a:rPr lang="en-US" sz="4000" i="1">
                            <a:solidFill>
                              <a:schemeClr val="bg1">
                                <a:lumMod val="95000"/>
                              </a:schemeClr>
                            </a:solidFill>
                            <a:latin typeface="Cambria Math" panose="02040503050406030204" pitchFamily="18" charset="0"/>
                          </a:rPr>
                          <m:t>0</m:t>
                        </m:r>
                      </m:sub>
                      <m:sup>
                        <m:r>
                          <a:rPr lang="en-US" sz="4000" i="1">
                            <a:solidFill>
                              <a:schemeClr val="bg1">
                                <a:lumMod val="95000"/>
                              </a:schemeClr>
                            </a:solidFill>
                            <a:latin typeface="Cambria Math" panose="02040503050406030204" pitchFamily="18" charset="0"/>
                          </a:rPr>
                          <m:t>𝑡</m:t>
                        </m:r>
                      </m:sup>
                      <m:e>
                        <m:func>
                          <m:funcPr>
                            <m:ctrlPr>
                              <a:rPr lang="en-US" sz="4000" i="1">
                                <a:solidFill>
                                  <a:schemeClr val="bg1">
                                    <a:lumMod val="95000"/>
                                  </a:schemeClr>
                                </a:solidFill>
                                <a:latin typeface="Cambria Math" panose="02040503050406030204" pitchFamily="18" charset="0"/>
                              </a:rPr>
                            </m:ctrlPr>
                          </m:funcPr>
                          <m:fName>
                            <m:r>
                              <m:rPr>
                                <m:sty m:val="p"/>
                              </m:rPr>
                              <a:rPr lang="en-US" sz="4000">
                                <a:solidFill>
                                  <a:schemeClr val="bg1">
                                    <a:lumMod val="95000"/>
                                  </a:schemeClr>
                                </a:solidFill>
                                <a:latin typeface="Cambria Math" panose="02040503050406030204" pitchFamily="18" charset="0"/>
                              </a:rPr>
                              <m:t>exp</m:t>
                            </m:r>
                          </m:fName>
                          <m:e>
                            <m:d>
                              <m:dPr>
                                <m:ctrlPr>
                                  <a:rPr lang="en-US" sz="4000" i="1">
                                    <a:solidFill>
                                      <a:schemeClr val="bg1">
                                        <a:lumMod val="95000"/>
                                      </a:schemeClr>
                                    </a:solidFill>
                                    <a:latin typeface="Cambria Math" panose="02040503050406030204" pitchFamily="18" charset="0"/>
                                  </a:rPr>
                                </m:ctrlPr>
                              </m:dPr>
                              <m:e>
                                <m:nary>
                                  <m:naryPr>
                                    <m:ctrlPr>
                                      <a:rPr lang="en-US" sz="4000" i="1">
                                        <a:solidFill>
                                          <a:schemeClr val="bg1">
                                            <a:lumMod val="95000"/>
                                          </a:schemeClr>
                                        </a:solidFill>
                                        <a:latin typeface="Cambria Math" panose="02040503050406030204" pitchFamily="18" charset="0"/>
                                      </a:rPr>
                                    </m:ctrlPr>
                                  </m:naryPr>
                                  <m:sub>
                                    <m:r>
                                      <a:rPr lang="en-US" sz="4000" b="0" i="1" smtClean="0">
                                        <a:solidFill>
                                          <a:schemeClr val="bg1">
                                            <a:lumMod val="95000"/>
                                          </a:schemeClr>
                                        </a:solidFill>
                                        <a:latin typeface="Cambria Math" panose="02040503050406030204" pitchFamily="18" charset="0"/>
                                      </a:rPr>
                                      <m:t>𝑠</m:t>
                                    </m:r>
                                  </m:sub>
                                  <m:sup>
                                    <m:r>
                                      <a:rPr lang="en-US" sz="4000" i="1">
                                        <a:solidFill>
                                          <a:schemeClr val="bg1">
                                            <a:lumMod val="95000"/>
                                          </a:schemeClr>
                                        </a:solidFill>
                                        <a:latin typeface="Cambria Math" panose="02040503050406030204" pitchFamily="18" charset="0"/>
                                      </a:rPr>
                                      <m:t>𝑡</m:t>
                                    </m:r>
                                  </m:sup>
                                  <m:e>
                                    <m:r>
                                      <a:rPr lang="en-US" sz="4000" i="1">
                                        <a:solidFill>
                                          <a:schemeClr val="bg1">
                                            <a:lumMod val="95000"/>
                                          </a:schemeClr>
                                        </a:solidFill>
                                        <a:latin typeface="Cambria Math" panose="02040503050406030204" pitchFamily="18" charset="0"/>
                                      </a:rPr>
                                      <m:t>𝑎</m:t>
                                    </m:r>
                                    <m:d>
                                      <m:dPr>
                                        <m:ctrlPr>
                                          <a:rPr lang="en-US" sz="4000" i="1">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𝑤</m:t>
                                        </m:r>
                                      </m:e>
                                    </m:d>
                                    <m:r>
                                      <a:rPr lang="en-US" sz="4000" i="1">
                                        <a:solidFill>
                                          <a:schemeClr val="bg1">
                                            <a:lumMod val="95000"/>
                                          </a:schemeClr>
                                        </a:solidFill>
                                        <a:latin typeface="Cambria Math" panose="02040503050406030204" pitchFamily="18" charset="0"/>
                                      </a:rPr>
                                      <m:t>𝑑</m:t>
                                    </m:r>
                                    <m:r>
                                      <a:rPr lang="en-US" sz="4000" b="0" i="1" smtClean="0">
                                        <a:solidFill>
                                          <a:schemeClr val="bg1">
                                            <a:lumMod val="95000"/>
                                          </a:schemeClr>
                                        </a:solidFill>
                                        <a:latin typeface="Cambria Math" panose="02040503050406030204" pitchFamily="18" charset="0"/>
                                      </a:rPr>
                                      <m:t>𝑤</m:t>
                                    </m:r>
                                  </m:e>
                                </m:nary>
                              </m:e>
                            </m:d>
                          </m:e>
                        </m:func>
                        <m:r>
                          <a:rPr lang="en-US" sz="4000" b="0" i="1" smtClean="0">
                            <a:solidFill>
                              <a:schemeClr val="bg1">
                                <a:lumMod val="95000"/>
                              </a:schemeClr>
                            </a:solidFill>
                            <a:latin typeface="Cambria Math" panose="02040503050406030204" pitchFamily="18" charset="0"/>
                          </a:rPr>
                          <m:t>𝑞</m:t>
                        </m:r>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𝑠</m:t>
                            </m:r>
                          </m:e>
                        </m:d>
                        <m:r>
                          <a:rPr lang="en-US" sz="4000" i="1">
                            <a:solidFill>
                              <a:schemeClr val="bg1">
                                <a:lumMod val="95000"/>
                              </a:schemeClr>
                            </a:solidFill>
                            <a:latin typeface="Cambria Math" panose="02040503050406030204" pitchFamily="18" charset="0"/>
                          </a:rPr>
                          <m:t>𝑑𝑠</m:t>
                        </m:r>
                      </m:e>
                    </m:nary>
                  </m:oMath>
                </a14:m>
                <a:endParaRPr lang="en-US" sz="4000" i="1" dirty="0">
                  <a:solidFill>
                    <a:schemeClr val="bg1">
                      <a:lumMod val="95000"/>
                    </a:schemeClr>
                  </a:solidFill>
                </a:endParaRPr>
              </a:p>
            </p:txBody>
          </p:sp>
        </mc:Choice>
        <mc:Fallback xmlns="">
          <p:sp>
            <p:nvSpPr>
              <p:cNvPr id="3" name="TextBox 2">
                <a:extLst>
                  <a:ext uri="{FF2B5EF4-FFF2-40B4-BE49-F238E27FC236}">
                    <a16:creationId xmlns:a16="http://schemas.microsoft.com/office/drawing/2014/main" id="{C9DB5874-1D99-2860-7304-092611CD3513}"/>
                  </a:ext>
                </a:extLst>
              </p:cNvPr>
              <p:cNvSpPr txBox="1">
                <a:spLocks noRot="1" noChangeAspect="1" noMove="1" noResize="1" noEditPoints="1" noAdjustHandles="1" noChangeArrowheads="1" noChangeShapeType="1" noTextEdit="1"/>
              </p:cNvSpPr>
              <p:nvPr/>
            </p:nvSpPr>
            <p:spPr>
              <a:xfrm>
                <a:off x="15201626" y="10531379"/>
                <a:ext cx="9111056" cy="2893293"/>
              </a:xfrm>
              <a:prstGeom prst="rect">
                <a:avLst/>
              </a:prstGeom>
              <a:blipFill>
                <a:blip r:embed="rId5"/>
                <a:stretch>
                  <a:fillRect l="-5285" t="-94348" b="-95217"/>
                </a:stretch>
              </a:blipFill>
              <a:ln>
                <a:solidFill>
                  <a:schemeClr val="bg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5DBF4C-60FB-2B3C-8F73-28860F2D92C9}"/>
                  </a:ext>
                </a:extLst>
              </p:cNvPr>
              <p:cNvSpPr txBox="1"/>
              <p:nvPr/>
            </p:nvSpPr>
            <p:spPr>
              <a:xfrm>
                <a:off x="2160935" y="11225889"/>
                <a:ext cx="11023903" cy="1920910"/>
              </a:xfrm>
              <a:prstGeom prst="rect">
                <a:avLst/>
              </a:prstGeom>
              <a:noFill/>
              <a:ln>
                <a:noFill/>
              </a:ln>
            </p:spPr>
            <p:txBody>
              <a:bodyPr wrap="square">
                <a:spAutoFit/>
              </a:bodyPr>
              <a:lstStyle/>
              <a:p>
                <a:pPr>
                  <a:lnSpc>
                    <a:spcPct val="150000"/>
                  </a:lnSpc>
                </a:pPr>
                <a:r>
                  <a:rPr lang="en-US" sz="6000" b="0" dirty="0">
                    <a:solidFill>
                      <a:schemeClr val="bg1">
                        <a:lumMod val="95000"/>
                      </a:schemeClr>
                    </a:solidFill>
                  </a:rPr>
                  <a:t>Sol: </a:t>
                </a:r>
                <a14:m>
                  <m:oMath xmlns:m="http://schemas.openxmlformats.org/officeDocument/2006/math">
                    <m:r>
                      <a:rPr lang="en-US" sz="6000" b="0" i="1" smtClean="0">
                        <a:solidFill>
                          <a:schemeClr val="bg1">
                            <a:lumMod val="95000"/>
                          </a:schemeClr>
                        </a:solidFill>
                        <a:latin typeface="Cambria Math" panose="02040503050406030204" pitchFamily="18" charset="0"/>
                      </a:rPr>
                      <m:t>𝑦</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𝑦</m:t>
                        </m:r>
                      </m:e>
                      <m:sub>
                        <m:r>
                          <a:rPr lang="en-US" sz="6000" b="0" i="1" smtClean="0">
                            <a:solidFill>
                              <a:schemeClr val="bg1">
                                <a:lumMod val="95000"/>
                              </a:schemeClr>
                            </a:solidFill>
                            <a:latin typeface="Cambria Math" panose="02040503050406030204" pitchFamily="18" charset="0"/>
                          </a:rPr>
                          <m:t>0</m:t>
                        </m:r>
                      </m:sub>
                    </m:sSub>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𝑒</m:t>
                        </m:r>
                      </m:e>
                      <m:sup>
                        <m:r>
                          <a:rPr lang="en-US" sz="6000" b="0" i="1" smtClean="0">
                            <a:solidFill>
                              <a:schemeClr val="bg1">
                                <a:lumMod val="95000"/>
                              </a:schemeClr>
                            </a:solidFill>
                            <a:latin typeface="Cambria Math" panose="02040503050406030204" pitchFamily="18" charset="0"/>
                          </a:rPr>
                          <m:t>𝑎𝑡</m:t>
                        </m:r>
                      </m:sup>
                    </m:sSup>
                    <m:r>
                      <a:rPr lang="en-US" sz="6000" b="0" i="1" smtClean="0">
                        <a:solidFill>
                          <a:schemeClr val="bg1">
                            <a:lumMod val="95000"/>
                          </a:schemeClr>
                        </a:solidFill>
                        <a:latin typeface="Cambria Math" panose="02040503050406030204" pitchFamily="18" charset="0"/>
                      </a:rPr>
                      <m:t>−</m:t>
                    </m:r>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𝑏</m:t>
                        </m:r>
                      </m:num>
                      <m:den>
                        <m:r>
                          <a:rPr lang="en-US" sz="6000" b="0" i="1" smtClean="0">
                            <a:solidFill>
                              <a:schemeClr val="bg1">
                                <a:lumMod val="95000"/>
                              </a:schemeClr>
                            </a:solidFill>
                            <a:latin typeface="Cambria Math" panose="02040503050406030204" pitchFamily="18" charset="0"/>
                          </a:rPr>
                          <m:t>𝑎</m:t>
                        </m:r>
                      </m:den>
                    </m:f>
                    <m:r>
                      <a:rPr lang="en-US" sz="6000" b="0" i="1" smtClean="0">
                        <a:solidFill>
                          <a:schemeClr val="bg1">
                            <a:lumMod val="95000"/>
                          </a:schemeClr>
                        </a:solidFill>
                        <a:latin typeface="Cambria Math" panose="02040503050406030204" pitchFamily="18" charset="0"/>
                      </a:rPr>
                      <m:t>(1−</m:t>
                    </m:r>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𝑒</m:t>
                        </m:r>
                      </m:e>
                      <m:sup>
                        <m:r>
                          <a:rPr lang="en-US" sz="6000" b="0" i="1" smtClean="0">
                            <a:solidFill>
                              <a:schemeClr val="bg1">
                                <a:lumMod val="95000"/>
                              </a:schemeClr>
                            </a:solidFill>
                            <a:latin typeface="Cambria Math" panose="02040503050406030204" pitchFamily="18" charset="0"/>
                          </a:rPr>
                          <m:t>𝑎𝑡</m:t>
                        </m:r>
                      </m:sup>
                    </m:sSup>
                    <m:r>
                      <a:rPr lang="en-US" sz="6000" b="0" i="1" smtClean="0">
                        <a:solidFill>
                          <a:schemeClr val="bg1">
                            <a:lumMod val="95000"/>
                          </a:schemeClr>
                        </a:solidFill>
                        <a:latin typeface="Cambria Math" panose="02040503050406030204" pitchFamily="18" charset="0"/>
                      </a:rPr>
                      <m:t>)</m:t>
                    </m:r>
                  </m:oMath>
                </a14:m>
                <a:endParaRPr lang="en-US" sz="5400" i="1" dirty="0">
                  <a:solidFill>
                    <a:schemeClr val="bg1">
                      <a:lumMod val="95000"/>
                    </a:schemeClr>
                  </a:solidFill>
                </a:endParaRPr>
              </a:p>
            </p:txBody>
          </p:sp>
        </mc:Choice>
        <mc:Fallback xmlns="">
          <p:sp>
            <p:nvSpPr>
              <p:cNvPr id="4" name="TextBox 3">
                <a:extLst>
                  <a:ext uri="{FF2B5EF4-FFF2-40B4-BE49-F238E27FC236}">
                    <a16:creationId xmlns:a16="http://schemas.microsoft.com/office/drawing/2014/main" id="{505DBF4C-60FB-2B3C-8F73-28860F2D92C9}"/>
                  </a:ext>
                </a:extLst>
              </p:cNvPr>
              <p:cNvSpPr txBox="1">
                <a:spLocks noRot="1" noChangeAspect="1" noMove="1" noResize="1" noEditPoints="1" noAdjustHandles="1" noChangeArrowheads="1" noChangeShapeType="1" noTextEdit="1"/>
              </p:cNvSpPr>
              <p:nvPr/>
            </p:nvSpPr>
            <p:spPr>
              <a:xfrm>
                <a:off x="2160935" y="11225889"/>
                <a:ext cx="11023903" cy="1920910"/>
              </a:xfrm>
              <a:prstGeom prst="rect">
                <a:avLst/>
              </a:prstGeom>
              <a:blipFill>
                <a:blip r:embed="rId6"/>
                <a:stretch>
                  <a:fillRect l="-3218" b="-92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5603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761-42C7-3AD6-B737-251E10F6285D}"/>
              </a:ext>
            </a:extLst>
          </p:cNvPr>
          <p:cNvPicPr>
            <a:picLocks noChangeAspect="1"/>
          </p:cNvPicPr>
          <p:nvPr/>
        </p:nvPicPr>
        <p:blipFill>
          <a:blip r:embed="rId2"/>
          <a:stretch>
            <a:fillRect/>
          </a:stretch>
        </p:blipFill>
        <p:spPr>
          <a:xfrm>
            <a:off x="224481" y="1828800"/>
            <a:ext cx="7772400" cy="10058400"/>
          </a:xfrm>
          <a:prstGeom prst="rect">
            <a:avLst/>
          </a:prstGeom>
        </p:spPr>
      </p:pic>
      <p:pic>
        <p:nvPicPr>
          <p:cNvPr id="6" name="Picture 5">
            <a:extLst>
              <a:ext uri="{FF2B5EF4-FFF2-40B4-BE49-F238E27FC236}">
                <a16:creationId xmlns:a16="http://schemas.microsoft.com/office/drawing/2014/main" id="{51550491-F0CE-E931-096A-BFD4ED6BB24D}"/>
              </a:ext>
            </a:extLst>
          </p:cNvPr>
          <p:cNvPicPr>
            <a:picLocks noChangeAspect="1"/>
          </p:cNvPicPr>
          <p:nvPr/>
        </p:nvPicPr>
        <p:blipFill>
          <a:blip r:embed="rId3"/>
          <a:stretch>
            <a:fillRect/>
          </a:stretch>
        </p:blipFill>
        <p:spPr>
          <a:xfrm>
            <a:off x="8305800" y="1828800"/>
            <a:ext cx="7772400" cy="10058400"/>
          </a:xfrm>
          <a:prstGeom prst="rect">
            <a:avLst/>
          </a:prstGeom>
        </p:spPr>
      </p:pic>
      <p:pic>
        <p:nvPicPr>
          <p:cNvPr id="8" name="Picture 7">
            <a:extLst>
              <a:ext uri="{FF2B5EF4-FFF2-40B4-BE49-F238E27FC236}">
                <a16:creationId xmlns:a16="http://schemas.microsoft.com/office/drawing/2014/main" id="{FA04CBC1-B744-3D10-5E79-C5F728F8B0BF}"/>
              </a:ext>
            </a:extLst>
          </p:cNvPr>
          <p:cNvPicPr>
            <a:picLocks noChangeAspect="1"/>
          </p:cNvPicPr>
          <p:nvPr/>
        </p:nvPicPr>
        <p:blipFill>
          <a:blip r:embed="rId4"/>
          <a:stretch>
            <a:fillRect/>
          </a:stretch>
        </p:blipFill>
        <p:spPr>
          <a:xfrm>
            <a:off x="16387119" y="1828800"/>
            <a:ext cx="7772400" cy="10058400"/>
          </a:xfrm>
          <a:prstGeom prst="rect">
            <a:avLst/>
          </a:prstGeom>
        </p:spPr>
      </p:pic>
    </p:spTree>
    <p:extLst>
      <p:ext uri="{BB962C8B-B14F-4D97-AF65-F5344CB8AC3E}">
        <p14:creationId xmlns:p14="http://schemas.microsoft.com/office/powerpoint/2010/main" val="172817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13182"/>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ODE models of biological systems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1206499" y="3263740"/>
                <a:ext cx="9317347" cy="2742226"/>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dy</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𝑞</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1206499" y="3263740"/>
                <a:ext cx="9317347" cy="2742226"/>
              </a:xfrm>
              <a:prstGeom prst="rect">
                <a:avLst/>
              </a:prstGeom>
              <a:blipFill>
                <a:blip r:embed="rId3"/>
                <a:stretch>
                  <a:fillRect l="-2861"/>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7577B0F-1736-0E13-1C2B-7ADA63B8818F}"/>
              </a:ext>
            </a:extLst>
          </p:cNvPr>
          <p:cNvSpPr txBox="1"/>
          <p:nvPr/>
        </p:nvSpPr>
        <p:spPr>
          <a:xfrm>
            <a:off x="10897005" y="4480425"/>
            <a:ext cx="9317347" cy="1015663"/>
          </a:xfrm>
          <a:prstGeom prst="rect">
            <a:avLst/>
          </a:prstGeom>
          <a:noFill/>
        </p:spPr>
        <p:txBody>
          <a:bodyPr wrap="square">
            <a:spAutoFit/>
          </a:bodyPr>
          <a:lstStyle/>
          <a:p>
            <a:r>
              <a:rPr lang="en-US" sz="6000" dirty="0">
                <a:solidFill>
                  <a:srgbClr val="FFC000"/>
                </a:solidFill>
              </a:rPr>
              <a:t>1</a:t>
            </a:r>
            <a:r>
              <a:rPr lang="en-US" sz="6000" baseline="30000" dirty="0">
                <a:solidFill>
                  <a:srgbClr val="FFC000"/>
                </a:solidFill>
              </a:rPr>
              <a:t>st</a:t>
            </a:r>
            <a:r>
              <a:rPr lang="en-US" sz="6000" dirty="0">
                <a:solidFill>
                  <a:srgbClr val="FFC000"/>
                </a:solidFill>
              </a:rPr>
              <a:t> order, linear ODE, y(t)</a:t>
            </a:r>
            <a:endParaRPr lang="en-US" sz="6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64DC45-88EC-85BA-D176-B907B8D41C13}"/>
                  </a:ext>
                </a:extLst>
              </p:cNvPr>
              <p:cNvSpPr txBox="1"/>
              <p:nvPr/>
            </p:nvSpPr>
            <p:spPr>
              <a:xfrm>
                <a:off x="222422" y="7359725"/>
                <a:ext cx="24384000" cy="2722477"/>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6000" i="1" smtClean="0">
                          <a:solidFill>
                            <a:srgbClr val="0070C0"/>
                          </a:solidFill>
                          <a:latin typeface="Cambria Math" panose="02040503050406030204" pitchFamily="18" charset="0"/>
                        </a:rPr>
                        <m:t>𝑎</m:t>
                      </m:r>
                      <m:d>
                        <m:dPr>
                          <m:ctrlPr>
                            <a:rPr lang="en-US" sz="6000" i="1">
                              <a:solidFill>
                                <a:srgbClr val="0070C0"/>
                              </a:solidFill>
                              <a:latin typeface="Cambria Math" panose="02040503050406030204" pitchFamily="18" charset="0"/>
                            </a:rPr>
                          </m:ctrlPr>
                        </m:dPr>
                        <m:e>
                          <m:r>
                            <a:rPr lang="en-US" sz="6000" i="1">
                              <a:solidFill>
                                <a:srgbClr val="0070C0"/>
                              </a:solidFill>
                              <a:latin typeface="Cambria Math" panose="02040503050406030204" pitchFamily="18" charset="0"/>
                            </a:rPr>
                            <m:t>𝑡</m:t>
                          </m:r>
                        </m:e>
                      </m:d>
                      <m:r>
                        <a:rPr lang="en-US" sz="6000" i="1">
                          <a:solidFill>
                            <a:srgbClr val="0070C0"/>
                          </a:solidFill>
                          <a:latin typeface="Cambria Math" panose="02040503050406030204" pitchFamily="18" charset="0"/>
                        </a:rPr>
                        <m:t>=</m:t>
                      </m:r>
                      <m:r>
                        <a:rPr lang="en-US" sz="6000" b="0" i="1" smtClean="0">
                          <a:solidFill>
                            <a:srgbClr val="0070C0"/>
                          </a:solidFill>
                          <a:latin typeface="Cambria Math" panose="02040503050406030204" pitchFamily="18" charset="0"/>
                        </a:rPr>
                        <m:t>𝑎</m:t>
                      </m:r>
                      <m:r>
                        <a:rPr lang="en-US" sz="6000" b="0" i="1" smtClean="0">
                          <a:solidFill>
                            <a:srgbClr val="0070C0"/>
                          </a:solidFill>
                          <a:latin typeface="Cambria Math" panose="02040503050406030204" pitchFamily="18" charset="0"/>
                        </a:rPr>
                        <m:t>, </m:t>
                      </m:r>
                      <m:r>
                        <a:rPr lang="en-US" sz="6000" b="0" i="1" smtClean="0">
                          <a:solidFill>
                            <a:srgbClr val="0070C0"/>
                          </a:solidFill>
                          <a:latin typeface="Cambria Math" panose="02040503050406030204" pitchFamily="18" charset="0"/>
                        </a:rPr>
                        <m:t>𝑞</m:t>
                      </m:r>
                      <m:d>
                        <m:dPr>
                          <m:ctrlPr>
                            <a:rPr lang="en-US" sz="6000" i="1">
                              <a:solidFill>
                                <a:srgbClr val="0070C0"/>
                              </a:solidFill>
                              <a:latin typeface="Cambria Math" panose="02040503050406030204" pitchFamily="18" charset="0"/>
                            </a:rPr>
                          </m:ctrlPr>
                        </m:dPr>
                        <m:e>
                          <m:r>
                            <a:rPr lang="en-US" sz="6000" i="1">
                              <a:solidFill>
                                <a:srgbClr val="0070C0"/>
                              </a:solidFill>
                              <a:latin typeface="Cambria Math" panose="02040503050406030204" pitchFamily="18" charset="0"/>
                            </a:rPr>
                            <m:t>𝑡</m:t>
                          </m:r>
                        </m:e>
                      </m:d>
                      <m:r>
                        <a:rPr lang="en-US" sz="6000" i="1">
                          <a:solidFill>
                            <a:srgbClr val="0070C0"/>
                          </a:solidFill>
                          <a:latin typeface="Cambria Math" panose="02040503050406030204" pitchFamily="18" charset="0"/>
                        </a:rPr>
                        <m:t>=</m:t>
                      </m:r>
                      <m:r>
                        <a:rPr lang="en-US" sz="6000" b="0" i="1" smtClean="0">
                          <a:solidFill>
                            <a:srgbClr val="0070C0"/>
                          </a:solidFill>
                          <a:latin typeface="Cambria Math" panose="02040503050406030204" pitchFamily="18" charset="0"/>
                        </a:rPr>
                        <m:t>𝑏</m:t>
                      </m:r>
                      <m:r>
                        <a:rPr lang="en-US" sz="6000" b="0" i="1" smtClean="0">
                          <a:solidFill>
                            <a:srgbClr val="0070C0"/>
                          </a:solidFill>
                          <a:latin typeface="Cambria Math" panose="02040503050406030204" pitchFamily="18" charset="0"/>
                        </a:rPr>
                        <m:t>∗</m:t>
                      </m:r>
                      <m:r>
                        <a:rPr lang="en-US" sz="6000" b="0" i="1" smtClean="0">
                          <a:solidFill>
                            <a:srgbClr val="0070C0"/>
                          </a:solidFill>
                          <a:latin typeface="Cambria Math" panose="02040503050406030204" pitchFamily="18" charset="0"/>
                        </a:rPr>
                        <m:t>𝛿</m:t>
                      </m:r>
                      <m:d>
                        <m:dPr>
                          <m:ctrlPr>
                            <a:rPr lang="en-US" sz="6000" b="0" i="1" smtClean="0">
                              <a:solidFill>
                                <a:srgbClr val="0070C0"/>
                              </a:solidFill>
                              <a:latin typeface="Cambria Math" panose="02040503050406030204" pitchFamily="18" charset="0"/>
                            </a:rPr>
                          </m:ctrlPr>
                        </m:dPr>
                        <m:e>
                          <m:r>
                            <a:rPr lang="en-US" sz="6000" b="0" i="1" smtClean="0">
                              <a:solidFill>
                                <a:srgbClr val="0070C0"/>
                              </a:solidFill>
                              <a:latin typeface="Cambria Math" panose="02040503050406030204" pitchFamily="18" charset="0"/>
                            </a:rPr>
                            <m:t>𝑡</m:t>
                          </m:r>
                          <m:r>
                            <a:rPr lang="en-US" sz="6000" b="0" i="1" smtClean="0">
                              <a:solidFill>
                                <a:srgbClr val="0070C0"/>
                              </a:solidFill>
                              <a:latin typeface="Cambria Math" panose="02040503050406030204" pitchFamily="18" charset="0"/>
                            </a:rPr>
                            <m:t>−</m:t>
                          </m:r>
                          <m:r>
                            <a:rPr lang="en-US" sz="6000" b="0" i="1" smtClean="0">
                              <a:solidFill>
                                <a:srgbClr val="0070C0"/>
                              </a:solidFill>
                              <a:latin typeface="Cambria Math" panose="02040503050406030204" pitchFamily="18" charset="0"/>
                            </a:rPr>
                            <m:t>𝑇</m:t>
                          </m:r>
                        </m:e>
                      </m:d>
                      <m:r>
                        <a:rPr lang="en-US" sz="6000" b="0" i="1" smtClean="0">
                          <a:solidFill>
                            <a:srgbClr val="0070C0"/>
                          </a:solidFill>
                          <a:latin typeface="Cambria Math" panose="02040503050406030204" pitchFamily="18" charset="0"/>
                        </a:rPr>
                        <m:t> </m:t>
                      </m:r>
                      <m:r>
                        <a:rPr lang="en-US" sz="6000" b="0" i="1" smtClean="0">
                          <a:solidFill>
                            <a:schemeClr val="bg1">
                              <a:lumMod val="95000"/>
                            </a:schemeClr>
                          </a:solidFill>
                          <a:latin typeface="Cambria Math" panose="02040503050406030204" pitchFamily="18" charset="0"/>
                        </a:rPr>
                        <m:t>→   </m:t>
                      </m:r>
                      <m:r>
                        <a:rPr lang="en-US" sz="6000" i="1">
                          <a:solidFill>
                            <a:schemeClr val="bg1">
                              <a:lumMod val="95000"/>
                            </a:schemeClr>
                          </a:solidFill>
                          <a:latin typeface="Cambria Math" panose="02040503050406030204" pitchFamily="18" charset="0"/>
                        </a:rPr>
                        <m:t> </m:t>
                      </m:r>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dN</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𝑎𝑁</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𝑏</m:t>
                      </m:r>
                      <m:r>
                        <a:rPr lang="en-US" sz="6000" b="0" i="1" smtClean="0">
                          <a:solidFill>
                            <a:schemeClr val="bg1">
                              <a:lumMod val="95000"/>
                            </a:schemeClr>
                          </a:solidFill>
                          <a:latin typeface="Cambria Math" panose="02040503050406030204" pitchFamily="18" charset="0"/>
                        </a:rPr>
                        <m:t>𝛿</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𝑇</m:t>
                          </m:r>
                        </m:e>
                      </m:d>
                      <m:r>
                        <a:rPr lang="en-US" sz="6000" b="0" i="1" smtClean="0">
                          <a:solidFill>
                            <a:schemeClr val="bg1">
                              <a:lumMod val="95000"/>
                            </a:schemeClr>
                          </a:solidFill>
                          <a:latin typeface="Cambria Math" panose="02040503050406030204" pitchFamily="18" charset="0"/>
                        </a:rPr>
                        <m:t> </m:t>
                      </m:r>
                    </m:oMath>
                  </m:oMathPara>
                </a14:m>
                <a:endParaRPr lang="en-US" sz="6000" b="0" i="1" dirty="0">
                  <a:solidFill>
                    <a:schemeClr val="bg1">
                      <a:lumMod val="95000"/>
                    </a:schemeClr>
                  </a:solidFill>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0464DC45-88EC-85BA-D176-B907B8D41C13}"/>
                  </a:ext>
                </a:extLst>
              </p:cNvPr>
              <p:cNvSpPr txBox="1">
                <a:spLocks noRot="1" noChangeAspect="1" noMove="1" noResize="1" noEditPoints="1" noAdjustHandles="1" noChangeArrowheads="1" noChangeShapeType="1" noTextEdit="1"/>
              </p:cNvSpPr>
              <p:nvPr/>
            </p:nvSpPr>
            <p:spPr>
              <a:xfrm>
                <a:off x="222422" y="7359725"/>
                <a:ext cx="24384000" cy="2722477"/>
              </a:xfrm>
              <a:prstGeom prst="rect">
                <a:avLst/>
              </a:prstGeom>
              <a:blipFill>
                <a:blip r:embed="rId4"/>
                <a:stretch>
                  <a:fillRect/>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C0672E53-9A8D-94E8-80FC-2ED80FBEBA99}"/>
              </a:ext>
            </a:extLst>
          </p:cNvPr>
          <p:cNvSpPr txBox="1"/>
          <p:nvPr/>
        </p:nvSpPr>
        <p:spPr>
          <a:xfrm>
            <a:off x="1095635" y="6472606"/>
            <a:ext cx="21566659" cy="1938992"/>
          </a:xfrm>
          <a:prstGeom prst="rect">
            <a:avLst/>
          </a:prstGeom>
          <a:noFill/>
        </p:spPr>
        <p:txBody>
          <a:bodyPr wrap="square">
            <a:spAutoFit/>
          </a:bodyPr>
          <a:lstStyle/>
          <a:p>
            <a:r>
              <a:rPr lang="en-US" sz="6000" dirty="0">
                <a:solidFill>
                  <a:srgbClr val="0070C0"/>
                </a:solidFill>
              </a:rPr>
              <a:t>EXAMPLE 3: Exponential growth of a population of cells and adding new cells at t=T, N(t)</a:t>
            </a:r>
          </a:p>
        </p:txBody>
      </p:sp>
      <p:grpSp>
        <p:nvGrpSpPr>
          <p:cNvPr id="21" name="Group 20">
            <a:extLst>
              <a:ext uri="{FF2B5EF4-FFF2-40B4-BE49-F238E27FC236}">
                <a16:creationId xmlns:a16="http://schemas.microsoft.com/office/drawing/2014/main" id="{68884E27-C9ED-861E-65B6-7F25239293AE}"/>
              </a:ext>
            </a:extLst>
          </p:cNvPr>
          <p:cNvGrpSpPr/>
          <p:nvPr/>
        </p:nvGrpSpPr>
        <p:grpSpPr>
          <a:xfrm>
            <a:off x="222422" y="9942802"/>
            <a:ext cx="9111056" cy="3543920"/>
            <a:chOff x="222422" y="9942802"/>
            <a:chExt cx="9111056" cy="3543920"/>
          </a:xfrm>
        </p:grpSpPr>
        <p:grpSp>
          <p:nvGrpSpPr>
            <p:cNvPr id="16" name="Group 15">
              <a:extLst>
                <a:ext uri="{FF2B5EF4-FFF2-40B4-BE49-F238E27FC236}">
                  <a16:creationId xmlns:a16="http://schemas.microsoft.com/office/drawing/2014/main" id="{B6ECFB12-1EA9-FE45-CCE5-90F9D4A1B981}"/>
                </a:ext>
              </a:extLst>
            </p:cNvPr>
            <p:cNvGrpSpPr/>
            <p:nvPr/>
          </p:nvGrpSpPr>
          <p:grpSpPr>
            <a:xfrm>
              <a:off x="2932982" y="9991469"/>
              <a:ext cx="5284136" cy="3495253"/>
              <a:chOff x="15555678" y="9254143"/>
              <a:chExt cx="5284136" cy="3495253"/>
            </a:xfrm>
          </p:grpSpPr>
          <p:sp>
            <p:nvSpPr>
              <p:cNvPr id="17" name="Rectangle 16">
                <a:extLst>
                  <a:ext uri="{FF2B5EF4-FFF2-40B4-BE49-F238E27FC236}">
                    <a16:creationId xmlns:a16="http://schemas.microsoft.com/office/drawing/2014/main" id="{62B44D0A-BB6C-A5F1-44D9-72D427E57F7A}"/>
                  </a:ext>
                </a:extLst>
              </p:cNvPr>
              <p:cNvSpPr/>
              <p:nvPr/>
            </p:nvSpPr>
            <p:spPr>
              <a:xfrm>
                <a:off x="15555678" y="11560366"/>
                <a:ext cx="2828261" cy="118903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28C7E7-5574-0C40-C8ED-EC55840400F0}"/>
                  </a:ext>
                </a:extLst>
              </p:cNvPr>
              <p:cNvSpPr/>
              <p:nvPr/>
            </p:nvSpPr>
            <p:spPr>
              <a:xfrm>
                <a:off x="18011553" y="9254143"/>
                <a:ext cx="2828261" cy="201636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2A14C0C-B92F-9CC5-70C4-D5933D05F095}"/>
                    </a:ext>
                  </a:extLst>
                </p:cNvPr>
                <p:cNvSpPr txBox="1"/>
                <p:nvPr/>
              </p:nvSpPr>
              <p:spPr>
                <a:xfrm>
                  <a:off x="222422" y="9942802"/>
                  <a:ext cx="9111056" cy="3495252"/>
                </a:xfrm>
                <a:prstGeom prst="rect">
                  <a:avLst/>
                </a:prstGeom>
                <a:noFill/>
                <a:ln>
                  <a:solidFill>
                    <a:schemeClr val="bg1">
                      <a:lumMod val="9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5400" b="0" i="1" smtClean="0">
                            <a:solidFill>
                              <a:schemeClr val="bg1">
                                <a:lumMod val="95000"/>
                              </a:schemeClr>
                            </a:solidFill>
                            <a:latin typeface="Cambria Math" panose="02040503050406030204" pitchFamily="18" charset="0"/>
                          </a:rPr>
                          <m:t>𝑦</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𝑡</m:t>
                            </m:r>
                          </m:e>
                        </m:d>
                        <m:r>
                          <a:rPr lang="en-US" sz="5400" b="0" i="1" smtClean="0">
                            <a:solidFill>
                              <a:schemeClr val="bg1">
                                <a:lumMod val="95000"/>
                              </a:schemeClr>
                            </a:solidFill>
                            <a:latin typeface="Cambria Math" panose="02040503050406030204" pitchFamily="18" charset="0"/>
                          </a:rPr>
                          <m:t>=</m:t>
                        </m:r>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𝑦</m:t>
                            </m:r>
                          </m:e>
                          <m:sub>
                            <m:r>
                              <a:rPr lang="en-US" sz="5400" b="0" i="1" smtClean="0">
                                <a:solidFill>
                                  <a:schemeClr val="bg1">
                                    <a:lumMod val="95000"/>
                                  </a:schemeClr>
                                </a:solidFill>
                                <a:latin typeface="Cambria Math" panose="02040503050406030204" pitchFamily="18" charset="0"/>
                              </a:rPr>
                              <m:t>0</m:t>
                            </m:r>
                          </m:sub>
                        </m:sSub>
                        <m:func>
                          <m:funcPr>
                            <m:ctrlPr>
                              <a:rPr lang="en-US" sz="5400" b="0" i="1" smtClean="0">
                                <a:solidFill>
                                  <a:schemeClr val="bg1">
                                    <a:lumMod val="95000"/>
                                  </a:schemeClr>
                                </a:solidFill>
                                <a:latin typeface="Cambria Math" panose="02040503050406030204" pitchFamily="18" charset="0"/>
                              </a:rPr>
                            </m:ctrlPr>
                          </m:funcPr>
                          <m:fName>
                            <m:r>
                              <m:rPr>
                                <m:sty m:val="p"/>
                              </m:rPr>
                              <a:rPr lang="en-US" sz="5400" b="0" i="0" smtClean="0">
                                <a:solidFill>
                                  <a:schemeClr val="bg1">
                                    <a:lumMod val="95000"/>
                                  </a:schemeClr>
                                </a:solidFill>
                                <a:latin typeface="Cambria Math" panose="02040503050406030204" pitchFamily="18" charset="0"/>
                              </a:rPr>
                              <m:t>exp</m:t>
                            </m:r>
                          </m:fName>
                          <m:e>
                            <m:d>
                              <m:dPr>
                                <m:ctrlPr>
                                  <a:rPr lang="en-US" sz="5400" b="0" i="1" smtClean="0">
                                    <a:solidFill>
                                      <a:schemeClr val="bg1">
                                        <a:lumMod val="95000"/>
                                      </a:schemeClr>
                                    </a:solidFill>
                                    <a:latin typeface="Cambria Math" panose="02040503050406030204" pitchFamily="18" charset="0"/>
                                  </a:rPr>
                                </m:ctrlPr>
                              </m:dPr>
                              <m:e>
                                <m:nary>
                                  <m:naryPr>
                                    <m:ctrlPr>
                                      <a:rPr lang="en-US" sz="5400" b="0" i="1" smtClean="0">
                                        <a:solidFill>
                                          <a:schemeClr val="bg1">
                                            <a:lumMod val="95000"/>
                                          </a:schemeClr>
                                        </a:solidFill>
                                        <a:latin typeface="Cambria Math" panose="02040503050406030204" pitchFamily="18" charset="0"/>
                                      </a:rPr>
                                    </m:ctrlPr>
                                  </m:naryPr>
                                  <m:sub>
                                    <m:r>
                                      <m:rPr>
                                        <m:brk m:alnAt="23"/>
                                      </m:rPr>
                                      <a:rPr lang="en-US" sz="5400" b="0" i="1" smtClean="0">
                                        <a:solidFill>
                                          <a:schemeClr val="bg1">
                                            <a:lumMod val="95000"/>
                                          </a:schemeClr>
                                        </a:solidFill>
                                        <a:latin typeface="Cambria Math" panose="02040503050406030204" pitchFamily="18" charset="0"/>
                                      </a:rPr>
                                      <m:t>0</m:t>
                                    </m:r>
                                  </m:sub>
                                  <m:sup>
                                    <m:r>
                                      <a:rPr lang="en-US" sz="5400" b="0" i="1" smtClean="0">
                                        <a:solidFill>
                                          <a:schemeClr val="bg1">
                                            <a:lumMod val="95000"/>
                                          </a:schemeClr>
                                        </a:solidFill>
                                        <a:latin typeface="Cambria Math" panose="02040503050406030204" pitchFamily="18" charset="0"/>
                                      </a:rPr>
                                      <m:t>𝑡</m:t>
                                    </m:r>
                                  </m:sup>
                                  <m:e>
                                    <m:r>
                                      <a:rPr lang="en-US" sz="5400" b="0" i="1" smtClean="0">
                                        <a:solidFill>
                                          <a:schemeClr val="bg1">
                                            <a:lumMod val="95000"/>
                                          </a:schemeClr>
                                        </a:solidFill>
                                        <a:latin typeface="Cambria Math" panose="02040503050406030204" pitchFamily="18" charset="0"/>
                                      </a:rPr>
                                      <m:t>𝑎</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𝑠</m:t>
                                        </m:r>
                                      </m:e>
                                    </m:d>
                                    <m:r>
                                      <a:rPr lang="en-US" sz="5400" b="0" i="1" smtClean="0">
                                        <a:solidFill>
                                          <a:schemeClr val="bg1">
                                            <a:lumMod val="95000"/>
                                          </a:schemeClr>
                                        </a:solidFill>
                                        <a:latin typeface="Cambria Math" panose="02040503050406030204" pitchFamily="18" charset="0"/>
                                      </a:rPr>
                                      <m:t>𝑑𝑠</m:t>
                                    </m:r>
                                  </m:e>
                                </m:nary>
                              </m:e>
                            </m:d>
                          </m:e>
                        </m:func>
                      </m:oMath>
                    </m:oMathPara>
                  </a14:m>
                  <a:endParaRPr lang="en-US" sz="4800" b="0" i="1" dirty="0">
                    <a:solidFill>
                      <a:schemeClr val="bg1">
                        <a:lumMod val="95000"/>
                      </a:schemeClr>
                    </a:solidFill>
                    <a:latin typeface="Cambria Math" panose="02040503050406030204" pitchFamily="18" charset="0"/>
                  </a:endParaRPr>
                </a:p>
                <a:p>
                  <a:pPr>
                    <a:lnSpc>
                      <a:spcPct val="150000"/>
                    </a:lnSpc>
                  </a:pPr>
                  <a14:m>
                    <m:oMath xmlns:m="http://schemas.openxmlformats.org/officeDocument/2006/math">
                      <m:r>
                        <a:rPr lang="en-US" sz="4800" b="0" i="1" smtClean="0">
                          <a:solidFill>
                            <a:schemeClr val="bg1">
                              <a:lumMod val="95000"/>
                            </a:schemeClr>
                          </a:solidFill>
                          <a:latin typeface="Cambria Math" panose="02040503050406030204" pitchFamily="18" charset="0"/>
                        </a:rPr>
                        <m:t>+</m:t>
                      </m:r>
                    </m:oMath>
                  </a14:m>
                  <a:r>
                    <a:rPr lang="en-US" sz="4800" dirty="0">
                      <a:solidFill>
                        <a:schemeClr val="bg1">
                          <a:lumMod val="95000"/>
                        </a:schemeClr>
                      </a:solidFill>
                    </a:rPr>
                    <a:t> </a:t>
                  </a:r>
                  <a14:m>
                    <m:oMath xmlns:m="http://schemas.openxmlformats.org/officeDocument/2006/math">
                      <m:nary>
                        <m:naryPr>
                          <m:ctrlPr>
                            <a:rPr lang="en-US" sz="4800" i="1">
                              <a:solidFill>
                                <a:schemeClr val="bg1">
                                  <a:lumMod val="95000"/>
                                </a:schemeClr>
                              </a:solidFill>
                              <a:latin typeface="Cambria Math" panose="02040503050406030204" pitchFamily="18" charset="0"/>
                            </a:rPr>
                          </m:ctrlPr>
                        </m:naryPr>
                        <m:sub>
                          <m:r>
                            <m:rPr>
                              <m:brk m:alnAt="23"/>
                            </m:rPr>
                            <a:rPr lang="en-US" sz="4800" i="1">
                              <a:solidFill>
                                <a:schemeClr val="bg1">
                                  <a:lumMod val="95000"/>
                                </a:schemeClr>
                              </a:solidFill>
                              <a:latin typeface="Cambria Math" panose="02040503050406030204" pitchFamily="18" charset="0"/>
                            </a:rPr>
                            <m:t>0</m:t>
                          </m:r>
                        </m:sub>
                        <m:sup>
                          <m:r>
                            <a:rPr lang="en-US" sz="4800" i="1">
                              <a:solidFill>
                                <a:schemeClr val="bg1">
                                  <a:lumMod val="95000"/>
                                </a:schemeClr>
                              </a:solidFill>
                              <a:latin typeface="Cambria Math" panose="02040503050406030204" pitchFamily="18" charset="0"/>
                            </a:rPr>
                            <m:t>𝑡</m:t>
                          </m:r>
                        </m:sup>
                        <m:e>
                          <m:func>
                            <m:funcPr>
                              <m:ctrlPr>
                                <a:rPr lang="en-US" sz="4800" i="1">
                                  <a:solidFill>
                                    <a:schemeClr val="bg1">
                                      <a:lumMod val="95000"/>
                                    </a:schemeClr>
                                  </a:solidFill>
                                  <a:latin typeface="Cambria Math" panose="02040503050406030204" pitchFamily="18" charset="0"/>
                                </a:rPr>
                              </m:ctrlPr>
                            </m:funcPr>
                            <m:fName>
                              <m:r>
                                <m:rPr>
                                  <m:sty m:val="p"/>
                                </m:rPr>
                                <a:rPr lang="en-US" sz="4800">
                                  <a:solidFill>
                                    <a:schemeClr val="bg1">
                                      <a:lumMod val="95000"/>
                                    </a:schemeClr>
                                  </a:solidFill>
                                  <a:latin typeface="Cambria Math" panose="02040503050406030204" pitchFamily="18" charset="0"/>
                                </a:rPr>
                                <m:t>exp</m:t>
                              </m:r>
                            </m:fName>
                            <m:e>
                              <m:d>
                                <m:dPr>
                                  <m:ctrlPr>
                                    <a:rPr lang="en-US" sz="4800" i="1">
                                      <a:solidFill>
                                        <a:schemeClr val="bg1">
                                          <a:lumMod val="95000"/>
                                        </a:schemeClr>
                                      </a:solidFill>
                                      <a:latin typeface="Cambria Math" panose="02040503050406030204" pitchFamily="18" charset="0"/>
                                    </a:rPr>
                                  </m:ctrlPr>
                                </m:dPr>
                                <m:e>
                                  <m:nary>
                                    <m:naryPr>
                                      <m:ctrlPr>
                                        <a:rPr lang="en-US" sz="4800" i="1">
                                          <a:solidFill>
                                            <a:schemeClr val="bg1">
                                              <a:lumMod val="95000"/>
                                            </a:schemeClr>
                                          </a:solidFill>
                                          <a:latin typeface="Cambria Math" panose="02040503050406030204" pitchFamily="18" charset="0"/>
                                        </a:rPr>
                                      </m:ctrlPr>
                                    </m:naryPr>
                                    <m:sub>
                                      <m:r>
                                        <a:rPr lang="en-US" sz="4800" b="0" i="1" smtClean="0">
                                          <a:solidFill>
                                            <a:schemeClr val="bg1">
                                              <a:lumMod val="95000"/>
                                            </a:schemeClr>
                                          </a:solidFill>
                                          <a:latin typeface="Cambria Math" panose="02040503050406030204" pitchFamily="18" charset="0"/>
                                        </a:rPr>
                                        <m:t>𝑠</m:t>
                                      </m:r>
                                    </m:sub>
                                    <m:sup>
                                      <m:r>
                                        <a:rPr lang="en-US" sz="4800" i="1">
                                          <a:solidFill>
                                            <a:schemeClr val="bg1">
                                              <a:lumMod val="95000"/>
                                            </a:schemeClr>
                                          </a:solidFill>
                                          <a:latin typeface="Cambria Math" panose="02040503050406030204" pitchFamily="18" charset="0"/>
                                        </a:rPr>
                                        <m:t>𝑡</m:t>
                                      </m:r>
                                    </m:sup>
                                    <m:e>
                                      <m:r>
                                        <a:rPr lang="en-US" sz="4800" i="1">
                                          <a:solidFill>
                                            <a:schemeClr val="bg1">
                                              <a:lumMod val="95000"/>
                                            </a:schemeClr>
                                          </a:solidFill>
                                          <a:latin typeface="Cambria Math" panose="02040503050406030204" pitchFamily="18" charset="0"/>
                                        </a:rPr>
                                        <m:t>𝑎</m:t>
                                      </m:r>
                                      <m:d>
                                        <m:dPr>
                                          <m:ctrlPr>
                                            <a:rPr lang="en-US" sz="4800" i="1">
                                              <a:solidFill>
                                                <a:schemeClr val="bg1">
                                                  <a:lumMod val="95000"/>
                                                </a:schemeClr>
                                              </a:solidFill>
                                              <a:latin typeface="Cambria Math" panose="02040503050406030204" pitchFamily="18" charset="0"/>
                                            </a:rPr>
                                          </m:ctrlPr>
                                        </m:dPr>
                                        <m:e>
                                          <m:r>
                                            <a:rPr lang="en-US" sz="4800" b="0" i="1" smtClean="0">
                                              <a:solidFill>
                                                <a:schemeClr val="bg1">
                                                  <a:lumMod val="95000"/>
                                                </a:schemeClr>
                                              </a:solidFill>
                                              <a:latin typeface="Cambria Math" panose="02040503050406030204" pitchFamily="18" charset="0"/>
                                            </a:rPr>
                                            <m:t>𝑤</m:t>
                                          </m:r>
                                        </m:e>
                                      </m:d>
                                      <m:r>
                                        <a:rPr lang="en-US" sz="4800" i="1">
                                          <a:solidFill>
                                            <a:schemeClr val="bg1">
                                              <a:lumMod val="95000"/>
                                            </a:schemeClr>
                                          </a:solidFill>
                                          <a:latin typeface="Cambria Math" panose="02040503050406030204" pitchFamily="18" charset="0"/>
                                        </a:rPr>
                                        <m:t>𝑑</m:t>
                                      </m:r>
                                      <m:r>
                                        <a:rPr lang="en-US" sz="4800" b="0" i="1" smtClean="0">
                                          <a:solidFill>
                                            <a:schemeClr val="bg1">
                                              <a:lumMod val="95000"/>
                                            </a:schemeClr>
                                          </a:solidFill>
                                          <a:latin typeface="Cambria Math" panose="02040503050406030204" pitchFamily="18" charset="0"/>
                                        </a:rPr>
                                        <m:t>𝑤</m:t>
                                      </m:r>
                                    </m:e>
                                  </m:nary>
                                </m:e>
                              </m:d>
                            </m:e>
                          </m:func>
                          <m:r>
                            <a:rPr lang="en-US" sz="4800" b="0" i="1" smtClean="0">
                              <a:solidFill>
                                <a:schemeClr val="bg1">
                                  <a:lumMod val="95000"/>
                                </a:schemeClr>
                              </a:solidFill>
                              <a:latin typeface="Cambria Math" panose="02040503050406030204" pitchFamily="18" charset="0"/>
                            </a:rPr>
                            <m:t>𝑞</m:t>
                          </m:r>
                          <m:d>
                            <m:dPr>
                              <m:ctrlPr>
                                <a:rPr lang="en-US" sz="4800" i="1">
                                  <a:solidFill>
                                    <a:schemeClr val="bg1">
                                      <a:lumMod val="95000"/>
                                    </a:schemeClr>
                                  </a:solidFill>
                                  <a:latin typeface="Cambria Math" panose="02040503050406030204" pitchFamily="18" charset="0"/>
                                </a:rPr>
                              </m:ctrlPr>
                            </m:dPr>
                            <m:e>
                              <m:r>
                                <a:rPr lang="en-US" sz="4800" i="1">
                                  <a:solidFill>
                                    <a:schemeClr val="bg1">
                                      <a:lumMod val="95000"/>
                                    </a:schemeClr>
                                  </a:solidFill>
                                  <a:latin typeface="Cambria Math" panose="02040503050406030204" pitchFamily="18" charset="0"/>
                                </a:rPr>
                                <m:t>𝑠</m:t>
                              </m:r>
                            </m:e>
                          </m:d>
                          <m:r>
                            <a:rPr lang="en-US" sz="4800" i="1">
                              <a:solidFill>
                                <a:schemeClr val="bg1">
                                  <a:lumMod val="95000"/>
                                </a:schemeClr>
                              </a:solidFill>
                              <a:latin typeface="Cambria Math" panose="02040503050406030204" pitchFamily="18" charset="0"/>
                            </a:rPr>
                            <m:t>𝑑𝑠</m:t>
                          </m:r>
                        </m:e>
                      </m:nary>
                    </m:oMath>
                  </a14:m>
                  <a:endParaRPr lang="en-US" sz="4800" i="1" dirty="0">
                    <a:solidFill>
                      <a:schemeClr val="bg1">
                        <a:lumMod val="95000"/>
                      </a:schemeClr>
                    </a:solidFill>
                  </a:endParaRPr>
                </a:p>
              </p:txBody>
            </p:sp>
          </mc:Choice>
          <mc:Fallback xmlns="">
            <p:sp>
              <p:nvSpPr>
                <p:cNvPr id="15" name="TextBox 14">
                  <a:extLst>
                    <a:ext uri="{FF2B5EF4-FFF2-40B4-BE49-F238E27FC236}">
                      <a16:creationId xmlns:a16="http://schemas.microsoft.com/office/drawing/2014/main" id="{82A14C0C-B92F-9CC5-70C4-D5933D05F095}"/>
                    </a:ext>
                  </a:extLst>
                </p:cNvPr>
                <p:cNvSpPr txBox="1">
                  <a:spLocks noRot="1" noChangeAspect="1" noMove="1" noResize="1" noEditPoints="1" noAdjustHandles="1" noChangeArrowheads="1" noChangeShapeType="1" noTextEdit="1"/>
                </p:cNvSpPr>
                <p:nvPr/>
              </p:nvSpPr>
              <p:spPr>
                <a:xfrm>
                  <a:off x="222422" y="9942802"/>
                  <a:ext cx="9111056" cy="3495252"/>
                </a:xfrm>
                <a:prstGeom prst="rect">
                  <a:avLst/>
                </a:prstGeom>
                <a:blipFill>
                  <a:blip r:embed="rId5"/>
                  <a:stretch>
                    <a:fillRect l="-6528" t="-96029" b="-97473"/>
                  </a:stretch>
                </a:blipFill>
                <a:ln>
                  <a:solidFill>
                    <a:schemeClr val="bg1">
                      <a:lumMod val="95000"/>
                    </a:schemeClr>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828B58-7724-12A7-26C6-BEF6E5BDFC92}"/>
                  </a:ext>
                </a:extLst>
              </p:cNvPr>
              <p:cNvSpPr txBox="1"/>
              <p:nvPr/>
            </p:nvSpPr>
            <p:spPr>
              <a:xfrm>
                <a:off x="10392662" y="10124667"/>
                <a:ext cx="9111056" cy="3395225"/>
              </a:xfrm>
              <a:prstGeom prst="rect">
                <a:avLst/>
              </a:prstGeom>
              <a:noFill/>
              <a:ln w="28575">
                <a:solidFill>
                  <a:srgbClr val="7030A0"/>
                </a:solidFill>
              </a:ln>
            </p:spPr>
            <p:txBody>
              <a:bodyPr wrap="square">
                <a:spAutoFit/>
              </a:bodyPr>
              <a:lstStyle/>
              <a:p>
                <a:pPr/>
                <a14:m>
                  <m:oMathPara xmlns:m="http://schemas.openxmlformats.org/officeDocument/2006/math">
                    <m:oMathParaPr>
                      <m:jc m:val="left"/>
                    </m:oMathParaPr>
                    <m:oMath xmlns:m="http://schemas.openxmlformats.org/officeDocument/2006/math">
                      <m:nary>
                        <m:naryPr>
                          <m:ctrlPr>
                            <a:rPr lang="en-US" sz="4800" i="1" smtClean="0">
                              <a:solidFill>
                                <a:schemeClr val="bg1">
                                  <a:lumMod val="95000"/>
                                </a:schemeClr>
                              </a:solidFill>
                              <a:latin typeface="Cambria Math" panose="02040503050406030204" pitchFamily="18" charset="0"/>
                            </a:rPr>
                          </m:ctrlPr>
                        </m:naryPr>
                        <m:sub>
                          <m:r>
                            <m:rPr>
                              <m:brk m:alnAt="23"/>
                            </m:rPr>
                            <a:rPr lang="en-US" sz="4800" i="1">
                              <a:solidFill>
                                <a:schemeClr val="bg1">
                                  <a:lumMod val="95000"/>
                                </a:schemeClr>
                              </a:solidFill>
                              <a:latin typeface="Cambria Math" panose="02040503050406030204" pitchFamily="18" charset="0"/>
                            </a:rPr>
                            <m:t>0</m:t>
                          </m:r>
                        </m:sub>
                        <m:sup>
                          <m:r>
                            <a:rPr lang="en-US" sz="4800" i="1">
                              <a:solidFill>
                                <a:schemeClr val="bg1">
                                  <a:lumMod val="95000"/>
                                </a:schemeClr>
                              </a:solidFill>
                              <a:latin typeface="Cambria Math" panose="02040503050406030204" pitchFamily="18" charset="0"/>
                            </a:rPr>
                            <m:t>𝑡</m:t>
                          </m:r>
                        </m:sup>
                        <m:e>
                          <m:r>
                            <a:rPr lang="en-US" sz="4800" i="1">
                              <a:solidFill>
                                <a:schemeClr val="bg1">
                                  <a:lumMod val="95000"/>
                                </a:schemeClr>
                              </a:solidFill>
                              <a:latin typeface="Cambria Math" panose="02040503050406030204" pitchFamily="18" charset="0"/>
                            </a:rPr>
                            <m:t>𝑎</m:t>
                          </m:r>
                          <m:d>
                            <m:dPr>
                              <m:ctrlPr>
                                <a:rPr lang="en-US" sz="4800" i="1">
                                  <a:solidFill>
                                    <a:schemeClr val="bg1">
                                      <a:lumMod val="95000"/>
                                    </a:schemeClr>
                                  </a:solidFill>
                                  <a:latin typeface="Cambria Math" panose="02040503050406030204" pitchFamily="18" charset="0"/>
                                </a:rPr>
                              </m:ctrlPr>
                            </m:dPr>
                            <m:e>
                              <m:r>
                                <a:rPr lang="en-US" sz="4800" i="1">
                                  <a:solidFill>
                                    <a:schemeClr val="bg1">
                                      <a:lumMod val="95000"/>
                                    </a:schemeClr>
                                  </a:solidFill>
                                  <a:latin typeface="Cambria Math" panose="02040503050406030204" pitchFamily="18" charset="0"/>
                                </a:rPr>
                                <m:t>𝑠</m:t>
                              </m:r>
                            </m:e>
                          </m:d>
                          <m:r>
                            <a:rPr lang="en-US" sz="4800" i="1">
                              <a:solidFill>
                                <a:schemeClr val="bg1">
                                  <a:lumMod val="95000"/>
                                </a:schemeClr>
                              </a:solidFill>
                              <a:latin typeface="Cambria Math" panose="02040503050406030204" pitchFamily="18" charset="0"/>
                            </a:rPr>
                            <m:t>𝑑𝑠</m:t>
                          </m:r>
                        </m:e>
                      </m:nary>
                      <m:r>
                        <a:rPr lang="en-US" sz="4800" b="0" i="1" smtClean="0">
                          <a:solidFill>
                            <a:schemeClr val="bg1">
                              <a:lumMod val="95000"/>
                            </a:schemeClr>
                          </a:solidFill>
                          <a:latin typeface="Cambria Math" panose="02040503050406030204" pitchFamily="18" charset="0"/>
                        </a:rPr>
                        <m:t>=</m:t>
                      </m:r>
                      <m:nary>
                        <m:naryPr>
                          <m:ctrlPr>
                            <a:rPr lang="en-US" sz="4800" i="1">
                              <a:solidFill>
                                <a:schemeClr val="bg1">
                                  <a:lumMod val="95000"/>
                                </a:schemeClr>
                              </a:solidFill>
                              <a:latin typeface="Cambria Math" panose="02040503050406030204" pitchFamily="18" charset="0"/>
                            </a:rPr>
                          </m:ctrlPr>
                        </m:naryPr>
                        <m:sub>
                          <m:r>
                            <m:rPr>
                              <m:brk m:alnAt="23"/>
                            </m:rPr>
                            <a:rPr lang="en-US" sz="4800" i="1">
                              <a:solidFill>
                                <a:schemeClr val="bg1">
                                  <a:lumMod val="95000"/>
                                </a:schemeClr>
                              </a:solidFill>
                              <a:latin typeface="Cambria Math" panose="02040503050406030204" pitchFamily="18" charset="0"/>
                            </a:rPr>
                            <m:t>0</m:t>
                          </m:r>
                        </m:sub>
                        <m:sup>
                          <m:r>
                            <a:rPr lang="en-US" sz="4800" i="1">
                              <a:solidFill>
                                <a:schemeClr val="bg1">
                                  <a:lumMod val="95000"/>
                                </a:schemeClr>
                              </a:solidFill>
                              <a:latin typeface="Cambria Math" panose="02040503050406030204" pitchFamily="18" charset="0"/>
                            </a:rPr>
                            <m:t>𝑡</m:t>
                          </m:r>
                        </m:sup>
                        <m:e>
                          <m:r>
                            <a:rPr lang="en-US" sz="4800" i="1">
                              <a:solidFill>
                                <a:schemeClr val="bg1">
                                  <a:lumMod val="95000"/>
                                </a:schemeClr>
                              </a:solidFill>
                              <a:latin typeface="Cambria Math" panose="02040503050406030204" pitchFamily="18" charset="0"/>
                            </a:rPr>
                            <m:t>𝑎</m:t>
                          </m:r>
                          <m:r>
                            <a:rPr lang="en-US" sz="4800" b="0" i="1" smtClean="0">
                              <a:solidFill>
                                <a:schemeClr val="bg1">
                                  <a:lumMod val="95000"/>
                                </a:schemeClr>
                              </a:solidFill>
                              <a:latin typeface="Cambria Math" panose="02040503050406030204" pitchFamily="18" charset="0"/>
                            </a:rPr>
                            <m:t>∗</m:t>
                          </m:r>
                          <m:r>
                            <a:rPr lang="en-US" sz="4800" i="1">
                              <a:solidFill>
                                <a:schemeClr val="bg1">
                                  <a:lumMod val="95000"/>
                                </a:schemeClr>
                              </a:solidFill>
                              <a:latin typeface="Cambria Math" panose="02040503050406030204" pitchFamily="18" charset="0"/>
                            </a:rPr>
                            <m:t>𝑑𝑠</m:t>
                          </m:r>
                          <m:r>
                            <a:rPr lang="en-US" sz="4800" b="0" i="1" smtClean="0">
                              <a:solidFill>
                                <a:schemeClr val="bg1">
                                  <a:lumMod val="95000"/>
                                </a:schemeClr>
                              </a:solidFill>
                              <a:latin typeface="Cambria Math" panose="02040503050406030204" pitchFamily="18" charset="0"/>
                            </a:rPr>
                            <m:t>=</m:t>
                          </m:r>
                          <m:r>
                            <a:rPr lang="en-US" sz="4800" b="0" i="1" smtClean="0">
                              <a:solidFill>
                                <a:schemeClr val="bg1">
                                  <a:lumMod val="95000"/>
                                </a:schemeClr>
                              </a:solidFill>
                              <a:latin typeface="Cambria Math" panose="02040503050406030204" pitchFamily="18" charset="0"/>
                            </a:rPr>
                            <m:t>𝑎𝑡</m:t>
                          </m:r>
                        </m:e>
                      </m:nary>
                    </m:oMath>
                  </m:oMathPara>
                </a14:m>
                <a:endParaRPr lang="en-US" sz="4800" i="1" dirty="0">
                  <a:solidFill>
                    <a:schemeClr val="bg1">
                      <a:lumMod val="9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nary>
                        <m:naryPr>
                          <m:ctrlPr>
                            <a:rPr lang="en-US" sz="4800" i="1">
                              <a:solidFill>
                                <a:schemeClr val="bg1">
                                  <a:lumMod val="95000"/>
                                </a:schemeClr>
                              </a:solidFill>
                              <a:latin typeface="Cambria Math" panose="02040503050406030204" pitchFamily="18" charset="0"/>
                            </a:rPr>
                          </m:ctrlPr>
                        </m:naryPr>
                        <m:sub>
                          <m:r>
                            <a:rPr lang="en-US" sz="4800" i="1">
                              <a:solidFill>
                                <a:schemeClr val="bg1">
                                  <a:lumMod val="95000"/>
                                </a:schemeClr>
                              </a:solidFill>
                              <a:latin typeface="Cambria Math" panose="02040503050406030204" pitchFamily="18" charset="0"/>
                            </a:rPr>
                            <m:t>𝑠</m:t>
                          </m:r>
                        </m:sub>
                        <m:sup>
                          <m:r>
                            <a:rPr lang="en-US" sz="4800" i="1">
                              <a:solidFill>
                                <a:schemeClr val="bg1">
                                  <a:lumMod val="95000"/>
                                </a:schemeClr>
                              </a:solidFill>
                              <a:latin typeface="Cambria Math" panose="02040503050406030204" pitchFamily="18" charset="0"/>
                            </a:rPr>
                            <m:t>𝑡</m:t>
                          </m:r>
                        </m:sup>
                        <m:e>
                          <m:r>
                            <a:rPr lang="en-US" sz="4800" i="1">
                              <a:solidFill>
                                <a:schemeClr val="bg1">
                                  <a:lumMod val="95000"/>
                                </a:schemeClr>
                              </a:solidFill>
                              <a:latin typeface="Cambria Math" panose="02040503050406030204" pitchFamily="18" charset="0"/>
                            </a:rPr>
                            <m:t>𝑎</m:t>
                          </m:r>
                          <m:d>
                            <m:dPr>
                              <m:ctrlPr>
                                <a:rPr lang="en-US" sz="4800" i="1">
                                  <a:solidFill>
                                    <a:schemeClr val="bg1">
                                      <a:lumMod val="95000"/>
                                    </a:schemeClr>
                                  </a:solidFill>
                                  <a:latin typeface="Cambria Math" panose="02040503050406030204" pitchFamily="18" charset="0"/>
                                </a:rPr>
                              </m:ctrlPr>
                            </m:dPr>
                            <m:e>
                              <m:r>
                                <a:rPr lang="en-US" sz="4800" i="1">
                                  <a:solidFill>
                                    <a:schemeClr val="bg1">
                                      <a:lumMod val="95000"/>
                                    </a:schemeClr>
                                  </a:solidFill>
                                  <a:latin typeface="Cambria Math" panose="02040503050406030204" pitchFamily="18" charset="0"/>
                                </a:rPr>
                                <m:t>𝑤</m:t>
                              </m:r>
                            </m:e>
                          </m:d>
                          <m:r>
                            <a:rPr lang="en-US" sz="4800" i="1">
                              <a:solidFill>
                                <a:schemeClr val="bg1">
                                  <a:lumMod val="95000"/>
                                </a:schemeClr>
                              </a:solidFill>
                              <a:latin typeface="Cambria Math" panose="02040503050406030204" pitchFamily="18" charset="0"/>
                            </a:rPr>
                            <m:t>𝑑𝑤</m:t>
                          </m:r>
                        </m:e>
                      </m:nary>
                      <m:r>
                        <a:rPr lang="en-US" sz="4800" b="0" i="1" smtClean="0">
                          <a:solidFill>
                            <a:schemeClr val="bg1">
                              <a:lumMod val="95000"/>
                            </a:schemeClr>
                          </a:solidFill>
                          <a:latin typeface="Cambria Math" panose="02040503050406030204" pitchFamily="18" charset="0"/>
                        </a:rPr>
                        <m:t>=</m:t>
                      </m:r>
                      <m:nary>
                        <m:naryPr>
                          <m:ctrlPr>
                            <a:rPr lang="en-US" sz="4800" i="1">
                              <a:solidFill>
                                <a:schemeClr val="bg1">
                                  <a:lumMod val="95000"/>
                                </a:schemeClr>
                              </a:solidFill>
                              <a:latin typeface="Cambria Math" panose="02040503050406030204" pitchFamily="18" charset="0"/>
                            </a:rPr>
                          </m:ctrlPr>
                        </m:naryPr>
                        <m:sub>
                          <m:r>
                            <a:rPr lang="en-US" sz="4800" b="0" i="1" smtClean="0">
                              <a:solidFill>
                                <a:schemeClr val="bg1">
                                  <a:lumMod val="95000"/>
                                </a:schemeClr>
                              </a:solidFill>
                              <a:latin typeface="Cambria Math" panose="02040503050406030204" pitchFamily="18" charset="0"/>
                            </a:rPr>
                            <m:t>𝑠</m:t>
                          </m:r>
                        </m:sub>
                        <m:sup>
                          <m:r>
                            <a:rPr lang="en-US" sz="4800" i="1">
                              <a:solidFill>
                                <a:schemeClr val="bg1">
                                  <a:lumMod val="95000"/>
                                </a:schemeClr>
                              </a:solidFill>
                              <a:latin typeface="Cambria Math" panose="02040503050406030204" pitchFamily="18" charset="0"/>
                            </a:rPr>
                            <m:t>𝑡</m:t>
                          </m:r>
                        </m:sup>
                        <m:e>
                          <m:r>
                            <a:rPr lang="en-US" sz="4800" i="1">
                              <a:solidFill>
                                <a:schemeClr val="bg1">
                                  <a:lumMod val="95000"/>
                                </a:schemeClr>
                              </a:solidFill>
                              <a:latin typeface="Cambria Math" panose="02040503050406030204" pitchFamily="18" charset="0"/>
                            </a:rPr>
                            <m:t>𝑎</m:t>
                          </m:r>
                          <m:r>
                            <a:rPr lang="en-US" sz="4800" i="1">
                              <a:solidFill>
                                <a:schemeClr val="bg1">
                                  <a:lumMod val="95000"/>
                                </a:schemeClr>
                              </a:solidFill>
                              <a:latin typeface="Cambria Math" panose="02040503050406030204" pitchFamily="18" charset="0"/>
                            </a:rPr>
                            <m:t>∗</m:t>
                          </m:r>
                          <m:r>
                            <a:rPr lang="en-US" sz="4800" i="1">
                              <a:solidFill>
                                <a:schemeClr val="bg1">
                                  <a:lumMod val="95000"/>
                                </a:schemeClr>
                              </a:solidFill>
                              <a:latin typeface="Cambria Math" panose="02040503050406030204" pitchFamily="18" charset="0"/>
                            </a:rPr>
                            <m:t>𝑑𝑤</m:t>
                          </m:r>
                          <m:r>
                            <a:rPr lang="en-US" sz="4800" i="1">
                              <a:solidFill>
                                <a:schemeClr val="bg1">
                                  <a:lumMod val="95000"/>
                                </a:schemeClr>
                              </a:solidFill>
                              <a:latin typeface="Cambria Math" panose="02040503050406030204" pitchFamily="18" charset="0"/>
                            </a:rPr>
                            <m:t>=</m:t>
                          </m:r>
                          <m:r>
                            <a:rPr lang="en-US" sz="4800" i="1">
                              <a:solidFill>
                                <a:schemeClr val="bg1">
                                  <a:lumMod val="95000"/>
                                </a:schemeClr>
                              </a:solidFill>
                              <a:latin typeface="Cambria Math" panose="02040503050406030204" pitchFamily="18" charset="0"/>
                            </a:rPr>
                            <m:t>𝑎𝑡</m:t>
                          </m:r>
                          <m:r>
                            <a:rPr lang="en-US" sz="4800" b="0" i="1" smtClean="0">
                              <a:solidFill>
                                <a:schemeClr val="bg1">
                                  <a:lumMod val="95000"/>
                                </a:schemeClr>
                              </a:solidFill>
                              <a:latin typeface="Cambria Math" panose="02040503050406030204" pitchFamily="18" charset="0"/>
                            </a:rPr>
                            <m:t>−</m:t>
                          </m:r>
                          <m:r>
                            <a:rPr lang="en-US" sz="4800" b="0" i="1" smtClean="0">
                              <a:solidFill>
                                <a:schemeClr val="bg1">
                                  <a:lumMod val="95000"/>
                                </a:schemeClr>
                              </a:solidFill>
                              <a:latin typeface="Cambria Math" panose="02040503050406030204" pitchFamily="18" charset="0"/>
                            </a:rPr>
                            <m:t>𝑎𝑠</m:t>
                          </m:r>
                        </m:e>
                      </m:nary>
                    </m:oMath>
                  </m:oMathPara>
                </a14:m>
                <a:endParaRPr lang="en-US" sz="4800" i="1" dirty="0">
                  <a:solidFill>
                    <a:schemeClr val="bg1">
                      <a:lumMod val="95000"/>
                    </a:schemeClr>
                  </a:solidFill>
                </a:endParaRPr>
              </a:p>
            </p:txBody>
          </p:sp>
        </mc:Choice>
        <mc:Fallback xmlns="">
          <p:sp>
            <p:nvSpPr>
              <p:cNvPr id="19" name="TextBox 18">
                <a:extLst>
                  <a:ext uri="{FF2B5EF4-FFF2-40B4-BE49-F238E27FC236}">
                    <a16:creationId xmlns:a16="http://schemas.microsoft.com/office/drawing/2014/main" id="{A8828B58-7724-12A7-26C6-BEF6E5BDFC92}"/>
                  </a:ext>
                </a:extLst>
              </p:cNvPr>
              <p:cNvSpPr txBox="1">
                <a:spLocks noRot="1" noChangeAspect="1" noMove="1" noResize="1" noEditPoints="1" noAdjustHandles="1" noChangeArrowheads="1" noChangeShapeType="1" noTextEdit="1"/>
              </p:cNvSpPr>
              <p:nvPr/>
            </p:nvSpPr>
            <p:spPr>
              <a:xfrm>
                <a:off x="10392662" y="10124667"/>
                <a:ext cx="9111056" cy="3395225"/>
              </a:xfrm>
              <a:prstGeom prst="rect">
                <a:avLst/>
              </a:prstGeom>
              <a:blipFill>
                <a:blip r:embed="rId6"/>
                <a:stretch>
                  <a:fillRect l="-27500" t="-86716" b="-127675"/>
                </a:stretch>
              </a:blipFill>
              <a:ln w="28575">
                <a:solidFill>
                  <a:srgbClr val="7030A0"/>
                </a:solidFill>
              </a:ln>
            </p:spPr>
            <p:txBody>
              <a:bodyPr/>
              <a:lstStyle/>
              <a:p>
                <a:r>
                  <a:rPr lang="en-US">
                    <a:noFill/>
                  </a:rPr>
                  <a:t> </a:t>
                </a:r>
              </a:p>
            </p:txBody>
          </p:sp>
        </mc:Fallback>
      </mc:AlternateContent>
    </p:spTree>
    <p:extLst>
      <p:ext uri="{BB962C8B-B14F-4D97-AF65-F5344CB8AC3E}">
        <p14:creationId xmlns:p14="http://schemas.microsoft.com/office/powerpoint/2010/main" val="331132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13181"/>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ODE models of biological systems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1206499" y="3263740"/>
                <a:ext cx="9317347" cy="2742226"/>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dy</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𝑞</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1206499" y="3263740"/>
                <a:ext cx="9317347" cy="2742226"/>
              </a:xfrm>
              <a:prstGeom prst="rect">
                <a:avLst/>
              </a:prstGeom>
              <a:blipFill>
                <a:blip r:embed="rId3"/>
                <a:stretch>
                  <a:fillRect l="-2861"/>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7577B0F-1736-0E13-1C2B-7ADA63B8818F}"/>
              </a:ext>
            </a:extLst>
          </p:cNvPr>
          <p:cNvSpPr txBox="1"/>
          <p:nvPr/>
        </p:nvSpPr>
        <p:spPr>
          <a:xfrm>
            <a:off x="10897005" y="4480425"/>
            <a:ext cx="9317347" cy="1015663"/>
          </a:xfrm>
          <a:prstGeom prst="rect">
            <a:avLst/>
          </a:prstGeom>
          <a:noFill/>
        </p:spPr>
        <p:txBody>
          <a:bodyPr wrap="square">
            <a:spAutoFit/>
          </a:bodyPr>
          <a:lstStyle/>
          <a:p>
            <a:r>
              <a:rPr lang="en-US" sz="6000" dirty="0">
                <a:solidFill>
                  <a:srgbClr val="FFC000"/>
                </a:solidFill>
              </a:rPr>
              <a:t>1</a:t>
            </a:r>
            <a:r>
              <a:rPr lang="en-US" sz="6000" baseline="30000" dirty="0">
                <a:solidFill>
                  <a:srgbClr val="FFC000"/>
                </a:solidFill>
              </a:rPr>
              <a:t>st</a:t>
            </a:r>
            <a:r>
              <a:rPr lang="en-US" sz="6000" dirty="0">
                <a:solidFill>
                  <a:srgbClr val="FFC000"/>
                </a:solidFill>
              </a:rPr>
              <a:t> order, linear ODE, y(t)</a:t>
            </a:r>
            <a:endParaRPr lang="en-US" sz="60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681604-448C-B4F9-491C-83893C6EDE2A}"/>
                  </a:ext>
                </a:extLst>
              </p:cNvPr>
              <p:cNvSpPr txBox="1"/>
              <p:nvPr/>
            </p:nvSpPr>
            <p:spPr>
              <a:xfrm>
                <a:off x="1095635" y="9725851"/>
                <a:ext cx="23209319" cy="3189656"/>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6000" b="0" i="1" smtClean="0">
                          <a:solidFill>
                            <a:schemeClr val="bg1">
                              <a:lumMod val="95000"/>
                            </a:schemeClr>
                          </a:solidFill>
                          <a:latin typeface="Cambria Math" panose="02040503050406030204" pitchFamily="18" charset="0"/>
                        </a:rPr>
                        <m:t>𝑁</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𝑁</m:t>
                          </m:r>
                        </m:e>
                        <m:sub>
                          <m:r>
                            <a:rPr lang="en-US" sz="6000" b="0" i="1" smtClean="0">
                              <a:solidFill>
                                <a:schemeClr val="bg1">
                                  <a:lumMod val="95000"/>
                                </a:schemeClr>
                              </a:solidFill>
                              <a:latin typeface="Cambria Math" panose="02040503050406030204" pitchFamily="18" charset="0"/>
                            </a:rPr>
                            <m:t>0</m:t>
                          </m:r>
                        </m:sub>
                      </m:sSub>
                      <m:func>
                        <m:funcPr>
                          <m:ctrlPr>
                            <a:rPr lang="en-US" sz="6000" b="0" i="1" smtClean="0">
                              <a:solidFill>
                                <a:schemeClr val="bg1">
                                  <a:lumMod val="95000"/>
                                </a:schemeClr>
                              </a:solidFill>
                              <a:latin typeface="Cambria Math" panose="02040503050406030204" pitchFamily="18" charset="0"/>
                            </a:rPr>
                          </m:ctrlPr>
                        </m:funcPr>
                        <m:fName>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𝑒</m:t>
                              </m:r>
                            </m:e>
                            <m:sup>
                              <m:r>
                                <a:rPr lang="en-US" sz="6000" b="0" i="1" smtClean="0">
                                  <a:solidFill>
                                    <a:schemeClr val="bg1">
                                      <a:lumMod val="95000"/>
                                    </a:schemeClr>
                                  </a:solidFill>
                                  <a:latin typeface="Cambria Math" panose="02040503050406030204" pitchFamily="18" charset="0"/>
                                </a:rPr>
                                <m:t>𝑎𝑡</m:t>
                              </m:r>
                            </m:sup>
                          </m:sSup>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𝑏</m:t>
                          </m:r>
                          <m:nary>
                            <m:naryPr>
                              <m:ctrlPr>
                                <a:rPr lang="en-US" sz="6000" i="1">
                                  <a:solidFill>
                                    <a:schemeClr val="bg1">
                                      <a:lumMod val="95000"/>
                                    </a:schemeClr>
                                  </a:solidFill>
                                  <a:latin typeface="Cambria Math" panose="02040503050406030204" pitchFamily="18" charset="0"/>
                                </a:rPr>
                              </m:ctrlPr>
                            </m:naryPr>
                            <m:sub>
                              <m:r>
                                <m:rPr>
                                  <m:brk m:alnAt="23"/>
                                </m:rPr>
                                <a:rPr lang="en-US" sz="6000" i="1">
                                  <a:solidFill>
                                    <a:schemeClr val="bg1">
                                      <a:lumMod val="95000"/>
                                    </a:schemeClr>
                                  </a:solidFill>
                                  <a:latin typeface="Cambria Math" panose="02040503050406030204" pitchFamily="18" charset="0"/>
                                </a:rPr>
                                <m:t>0</m:t>
                              </m:r>
                            </m:sub>
                            <m:sup>
                              <m:r>
                                <a:rPr lang="en-US" sz="6000" i="1">
                                  <a:solidFill>
                                    <a:schemeClr val="bg1">
                                      <a:lumMod val="95000"/>
                                    </a:schemeClr>
                                  </a:solidFill>
                                  <a:latin typeface="Cambria Math" panose="02040503050406030204" pitchFamily="18" charset="0"/>
                                </a:rPr>
                                <m:t>𝑡</m:t>
                              </m:r>
                            </m:sup>
                            <m:e>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𝑒</m:t>
                                  </m:r>
                                </m:e>
                                <m:sup>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𝑎𝑠</m:t>
                                  </m:r>
                                  <m:r>
                                    <a:rPr lang="en-US" sz="6000" b="0" i="1" smtClean="0">
                                      <a:solidFill>
                                        <a:schemeClr val="bg1">
                                          <a:lumMod val="95000"/>
                                        </a:schemeClr>
                                      </a:solidFill>
                                      <a:latin typeface="Cambria Math" panose="02040503050406030204" pitchFamily="18" charset="0"/>
                                    </a:rPr>
                                    <m:t>)</m:t>
                                  </m:r>
                                </m:sup>
                              </m:sSup>
                              <m:r>
                                <a:rPr lang="en-US" sz="6000" b="0" i="1" smtClean="0">
                                  <a:solidFill>
                                    <a:schemeClr val="bg1">
                                      <a:lumMod val="95000"/>
                                    </a:schemeClr>
                                  </a:solidFill>
                                  <a:latin typeface="Cambria Math" panose="02040503050406030204" pitchFamily="18" charset="0"/>
                                </a:rPr>
                                <m:t>𝛿</m:t>
                              </m:r>
                              <m:d>
                                <m:dPr>
                                  <m:ctrlPr>
                                    <a:rPr lang="en-US" sz="6000" i="1">
                                      <a:solidFill>
                                        <a:schemeClr val="bg1">
                                          <a:lumMod val="95000"/>
                                        </a:schemeClr>
                                      </a:solidFill>
                                      <a:latin typeface="Cambria Math" panose="02040503050406030204" pitchFamily="18" charset="0"/>
                                    </a:rPr>
                                  </m:ctrlPr>
                                </m:dPr>
                                <m:e>
                                  <m:r>
                                    <a:rPr lang="en-US" sz="6000" i="1">
                                      <a:solidFill>
                                        <a:schemeClr val="bg1">
                                          <a:lumMod val="95000"/>
                                        </a:schemeClr>
                                      </a:solidFill>
                                      <a:latin typeface="Cambria Math" panose="02040503050406030204" pitchFamily="18" charset="0"/>
                                    </a:rPr>
                                    <m:t>𝑠</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𝑇</m:t>
                                  </m:r>
                                </m:e>
                              </m:d>
                              <m:r>
                                <a:rPr lang="en-US" sz="6000" i="1">
                                  <a:solidFill>
                                    <a:schemeClr val="bg1">
                                      <a:lumMod val="95000"/>
                                    </a:schemeClr>
                                  </a:solidFill>
                                  <a:latin typeface="Cambria Math" panose="02040503050406030204" pitchFamily="18" charset="0"/>
                                </a:rPr>
                                <m:t>𝑑𝑠</m:t>
                              </m:r>
                            </m:e>
                          </m:nary>
                        </m:fName>
                        <m:e>
                          <m:r>
                            <a:rPr lang="en-US" sz="6000" b="0" i="1" smtClean="0">
                              <a:solidFill>
                                <a:schemeClr val="bg1">
                                  <a:lumMod val="95000"/>
                                </a:schemeClr>
                              </a:solidFill>
                              <a:latin typeface="Cambria Math" panose="02040503050406030204" pitchFamily="18" charset="0"/>
                            </a:rPr>
                            <m:t>={</m:t>
                          </m:r>
                          <m:m>
                            <m:mPr>
                              <m:mcs>
                                <m:mc>
                                  <m:mcPr>
                                    <m:count m:val="1"/>
                                    <m:mcJc m:val="center"/>
                                  </m:mcPr>
                                </m:mc>
                              </m:mcs>
                              <m:ctrlPr>
                                <a:rPr lang="en-US" sz="6000" b="0" i="1" smtClean="0">
                                  <a:solidFill>
                                    <a:schemeClr val="bg1">
                                      <a:lumMod val="95000"/>
                                    </a:schemeClr>
                                  </a:solidFill>
                                  <a:latin typeface="Cambria Math" panose="02040503050406030204" pitchFamily="18" charset="0"/>
                                </a:rPr>
                              </m:ctrlPr>
                            </m:mPr>
                            <m:mr>
                              <m:e>
                                <m:sSub>
                                  <m:sSubPr>
                                    <m:ctrlPr>
                                      <a:rPr lang="en-US" sz="6000" i="1">
                                        <a:solidFill>
                                          <a:schemeClr val="bg1">
                                            <a:lumMod val="95000"/>
                                          </a:schemeClr>
                                        </a:solidFill>
                                        <a:latin typeface="Cambria Math" panose="02040503050406030204" pitchFamily="18" charset="0"/>
                                      </a:rPr>
                                    </m:ctrlPr>
                                  </m:sSubPr>
                                  <m:e>
                                    <m:r>
                                      <a:rPr lang="en-US" sz="6000" i="1">
                                        <a:solidFill>
                                          <a:schemeClr val="bg1">
                                            <a:lumMod val="95000"/>
                                          </a:schemeClr>
                                        </a:solidFill>
                                        <a:latin typeface="Cambria Math" panose="02040503050406030204" pitchFamily="18" charset="0"/>
                                      </a:rPr>
                                      <m:t>𝑁</m:t>
                                    </m:r>
                                  </m:e>
                                  <m:sub>
                                    <m:r>
                                      <a:rPr lang="en-US" sz="6000" i="1">
                                        <a:solidFill>
                                          <a:schemeClr val="bg1">
                                            <a:lumMod val="95000"/>
                                          </a:schemeClr>
                                        </a:solidFill>
                                        <a:latin typeface="Cambria Math" panose="02040503050406030204" pitchFamily="18" charset="0"/>
                                      </a:rPr>
                                      <m:t>0</m:t>
                                    </m:r>
                                  </m:sub>
                                </m:sSub>
                                <m:func>
                                  <m:funcPr>
                                    <m:ctrlPr>
                                      <a:rPr lang="en-US" sz="6000" i="1">
                                        <a:solidFill>
                                          <a:schemeClr val="bg1">
                                            <a:lumMod val="95000"/>
                                          </a:schemeClr>
                                        </a:solidFill>
                                        <a:latin typeface="Cambria Math" panose="02040503050406030204" pitchFamily="18" charset="0"/>
                                      </a:rPr>
                                    </m:ctrlPr>
                                  </m:funcPr>
                                  <m:fName>
                                    <m:sSup>
                                      <m:sSupPr>
                                        <m:ctrlPr>
                                          <a:rPr lang="en-US" sz="6000" i="1">
                                            <a:solidFill>
                                              <a:schemeClr val="bg1">
                                                <a:lumMod val="95000"/>
                                              </a:schemeClr>
                                            </a:solidFill>
                                            <a:latin typeface="Cambria Math" panose="02040503050406030204" pitchFamily="18" charset="0"/>
                                          </a:rPr>
                                        </m:ctrlPr>
                                      </m:sSupPr>
                                      <m:e>
                                        <m:r>
                                          <a:rPr lang="en-US" sz="6000" i="1">
                                            <a:solidFill>
                                              <a:schemeClr val="bg1">
                                                <a:lumMod val="95000"/>
                                              </a:schemeClr>
                                            </a:solidFill>
                                            <a:latin typeface="Cambria Math" panose="02040503050406030204" pitchFamily="18" charset="0"/>
                                          </a:rPr>
                                          <m:t>𝑒</m:t>
                                        </m:r>
                                      </m:e>
                                      <m:sup>
                                        <m:r>
                                          <a:rPr lang="en-US" sz="6000" i="1">
                                            <a:solidFill>
                                              <a:schemeClr val="bg1">
                                                <a:lumMod val="95000"/>
                                              </a:schemeClr>
                                            </a:solidFill>
                                            <a:latin typeface="Cambria Math" panose="02040503050406030204" pitchFamily="18" charset="0"/>
                                          </a:rPr>
                                          <m:t>𝑎𝑡</m:t>
                                        </m:r>
                                      </m:sup>
                                    </m:sSup>
                                  </m:fName>
                                  <m:e>
                                    <m:r>
                                      <a:rPr lang="en-US" sz="6000" i="1">
                                        <a:solidFill>
                                          <a:schemeClr val="bg1">
                                            <a:lumMod val="95000"/>
                                          </a:schemeClr>
                                        </a:solidFill>
                                        <a:latin typeface="Cambria Math" panose="02040503050406030204" pitchFamily="18" charset="0"/>
                                      </a:rPr>
                                      <m:t> </m:t>
                                    </m:r>
                                  </m:e>
                                </m:func>
                                <m:r>
                                  <a:rPr lang="en-US" sz="6000" b="0" i="1" smtClean="0">
                                    <a:solidFill>
                                      <a:schemeClr val="bg1">
                                        <a:lumMod val="95000"/>
                                      </a:schemeClr>
                                    </a:solidFill>
                                    <a:latin typeface="Cambria Math" panose="02040503050406030204" pitchFamily="18" charset="0"/>
                                  </a:rPr>
                                  <m:t>, </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&lt;</m:t>
                                </m:r>
                                <m:r>
                                  <a:rPr lang="en-US" sz="6000" b="0" i="1" smtClean="0">
                                    <a:solidFill>
                                      <a:schemeClr val="bg1">
                                        <a:lumMod val="95000"/>
                                      </a:schemeClr>
                                    </a:solidFill>
                                    <a:latin typeface="Cambria Math" panose="02040503050406030204" pitchFamily="18" charset="0"/>
                                  </a:rPr>
                                  <m:t>𝑇</m:t>
                                </m:r>
                              </m:e>
                            </m:mr>
                            <m:mr>
                              <m:e>
                                <m:sSub>
                                  <m:sSubPr>
                                    <m:ctrlPr>
                                      <a:rPr lang="en-US" sz="6000" i="1">
                                        <a:solidFill>
                                          <a:schemeClr val="bg1">
                                            <a:lumMod val="95000"/>
                                          </a:schemeClr>
                                        </a:solidFill>
                                        <a:latin typeface="Cambria Math" panose="02040503050406030204" pitchFamily="18" charset="0"/>
                                      </a:rPr>
                                    </m:ctrlPr>
                                  </m:sSubPr>
                                  <m:e>
                                    <m:r>
                                      <a:rPr lang="en-US" sz="6000" i="1">
                                        <a:solidFill>
                                          <a:schemeClr val="bg1">
                                            <a:lumMod val="95000"/>
                                          </a:schemeClr>
                                        </a:solidFill>
                                        <a:latin typeface="Cambria Math" panose="02040503050406030204" pitchFamily="18" charset="0"/>
                                      </a:rPr>
                                      <m:t>𝑁</m:t>
                                    </m:r>
                                  </m:e>
                                  <m:sub>
                                    <m:r>
                                      <a:rPr lang="en-US" sz="6000" i="1">
                                        <a:solidFill>
                                          <a:schemeClr val="bg1">
                                            <a:lumMod val="95000"/>
                                          </a:schemeClr>
                                        </a:solidFill>
                                        <a:latin typeface="Cambria Math" panose="02040503050406030204" pitchFamily="18" charset="0"/>
                                      </a:rPr>
                                      <m:t>0</m:t>
                                    </m:r>
                                  </m:sub>
                                </m:sSub>
                                <m:func>
                                  <m:funcPr>
                                    <m:ctrlPr>
                                      <a:rPr lang="en-US" sz="6000" i="1">
                                        <a:solidFill>
                                          <a:schemeClr val="bg1">
                                            <a:lumMod val="95000"/>
                                          </a:schemeClr>
                                        </a:solidFill>
                                        <a:latin typeface="Cambria Math" panose="02040503050406030204" pitchFamily="18" charset="0"/>
                                      </a:rPr>
                                    </m:ctrlPr>
                                  </m:funcPr>
                                  <m:fName>
                                    <m:sSup>
                                      <m:sSupPr>
                                        <m:ctrlPr>
                                          <a:rPr lang="en-US" sz="6000" i="1">
                                            <a:solidFill>
                                              <a:schemeClr val="bg1">
                                                <a:lumMod val="95000"/>
                                              </a:schemeClr>
                                            </a:solidFill>
                                            <a:latin typeface="Cambria Math" panose="02040503050406030204" pitchFamily="18" charset="0"/>
                                          </a:rPr>
                                        </m:ctrlPr>
                                      </m:sSupPr>
                                      <m:e>
                                        <m:r>
                                          <a:rPr lang="en-US" sz="6000" i="1">
                                            <a:solidFill>
                                              <a:schemeClr val="bg1">
                                                <a:lumMod val="95000"/>
                                              </a:schemeClr>
                                            </a:solidFill>
                                            <a:latin typeface="Cambria Math" panose="02040503050406030204" pitchFamily="18" charset="0"/>
                                          </a:rPr>
                                          <m:t>𝑒</m:t>
                                        </m:r>
                                      </m:e>
                                      <m:sup>
                                        <m:r>
                                          <a:rPr lang="en-US" sz="6000" i="1">
                                            <a:solidFill>
                                              <a:schemeClr val="bg1">
                                                <a:lumMod val="95000"/>
                                              </a:schemeClr>
                                            </a:solidFill>
                                            <a:latin typeface="Cambria Math" panose="02040503050406030204" pitchFamily="18" charset="0"/>
                                          </a:rPr>
                                          <m:t>𝑎𝑡</m:t>
                                        </m:r>
                                      </m:sup>
                                    </m:sSup>
                                    <m:r>
                                      <a:rPr lang="en-US" sz="6000" i="1">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𝑏</m:t>
                                    </m:r>
                                    <m:sSup>
                                      <m:sSupPr>
                                        <m:ctrlPr>
                                          <a:rPr lang="en-US" sz="6000" i="1">
                                            <a:solidFill>
                                              <a:schemeClr val="bg1">
                                                <a:lumMod val="95000"/>
                                              </a:schemeClr>
                                            </a:solidFill>
                                            <a:latin typeface="Cambria Math" panose="02040503050406030204" pitchFamily="18" charset="0"/>
                                          </a:rPr>
                                        </m:ctrlPr>
                                      </m:sSupPr>
                                      <m:e>
                                        <m:r>
                                          <a:rPr lang="en-US" sz="6000" i="1">
                                            <a:solidFill>
                                              <a:schemeClr val="bg1">
                                                <a:lumMod val="95000"/>
                                              </a:schemeClr>
                                            </a:solidFill>
                                            <a:latin typeface="Cambria Math" panose="02040503050406030204" pitchFamily="18" charset="0"/>
                                          </a:rPr>
                                          <m:t>𝑒</m:t>
                                        </m:r>
                                      </m:e>
                                      <m:sup>
                                        <m:r>
                                          <a:rPr lang="en-US" sz="6000" i="1">
                                            <a:solidFill>
                                              <a:schemeClr val="bg1">
                                                <a:lumMod val="95000"/>
                                              </a:schemeClr>
                                            </a:solidFill>
                                            <a:latin typeface="Cambria Math" panose="02040503050406030204" pitchFamily="18" charset="0"/>
                                          </a:rPr>
                                          <m:t>𝑎</m:t>
                                        </m:r>
                                        <m:r>
                                          <a:rPr lang="en-US" sz="6000" i="1">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𝑡</m:t>
                                        </m:r>
                                        <m:r>
                                          <a:rPr lang="en-US" sz="6000" i="1">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𝑇</m:t>
                                        </m:r>
                                        <m:r>
                                          <a:rPr lang="en-US" sz="6000" i="1">
                                            <a:solidFill>
                                              <a:schemeClr val="bg1">
                                                <a:lumMod val="95000"/>
                                              </a:schemeClr>
                                            </a:solidFill>
                                            <a:latin typeface="Cambria Math" panose="02040503050406030204" pitchFamily="18" charset="0"/>
                                          </a:rPr>
                                          <m:t>)</m:t>
                                        </m:r>
                                      </m:sup>
                                    </m:sSup>
                                    <m:r>
                                      <a:rPr lang="en-US" sz="6000" b="0" i="1" smtClean="0">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𝑇</m:t>
                                    </m:r>
                                  </m:fName>
                                  <m:e>
                                    <m:r>
                                      <a:rPr lang="en-US" sz="6000" i="1">
                                        <a:solidFill>
                                          <a:schemeClr val="bg1">
                                            <a:lumMod val="95000"/>
                                          </a:schemeClr>
                                        </a:solidFill>
                                        <a:latin typeface="Cambria Math" panose="02040503050406030204" pitchFamily="18" charset="0"/>
                                      </a:rPr>
                                      <m:t> </m:t>
                                    </m:r>
                                  </m:e>
                                </m:func>
                              </m:e>
                            </m:mr>
                          </m:m>
                        </m:e>
                      </m:func>
                    </m:oMath>
                  </m:oMathPara>
                </a14:m>
                <a:endParaRPr lang="en-US" sz="5400" i="1" dirty="0">
                  <a:solidFill>
                    <a:schemeClr val="bg1">
                      <a:lumMod val="95000"/>
                    </a:schemeClr>
                  </a:solidFill>
                </a:endParaRPr>
              </a:p>
            </p:txBody>
          </p:sp>
        </mc:Choice>
        <mc:Fallback xmlns="">
          <p:sp>
            <p:nvSpPr>
              <p:cNvPr id="20" name="TextBox 19">
                <a:extLst>
                  <a:ext uri="{FF2B5EF4-FFF2-40B4-BE49-F238E27FC236}">
                    <a16:creationId xmlns:a16="http://schemas.microsoft.com/office/drawing/2014/main" id="{C5681604-448C-B4F9-491C-83893C6EDE2A}"/>
                  </a:ext>
                </a:extLst>
              </p:cNvPr>
              <p:cNvSpPr txBox="1">
                <a:spLocks noRot="1" noChangeAspect="1" noMove="1" noResize="1" noEditPoints="1" noAdjustHandles="1" noChangeArrowheads="1" noChangeShapeType="1" noTextEdit="1"/>
              </p:cNvSpPr>
              <p:nvPr/>
            </p:nvSpPr>
            <p:spPr>
              <a:xfrm>
                <a:off x="1095635" y="9725851"/>
                <a:ext cx="23209319" cy="3189656"/>
              </a:xfrm>
              <a:prstGeom prst="rect">
                <a:avLst/>
              </a:prstGeom>
              <a:blipFill>
                <a:blip r:embed="rId4"/>
                <a:stretch>
                  <a:fillRect l="-711" t="-93676" b="-16403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5C8B7B-50D2-FE0A-794D-44D098E51A98}"/>
                  </a:ext>
                </a:extLst>
              </p:cNvPr>
              <p:cNvSpPr txBox="1"/>
              <p:nvPr/>
            </p:nvSpPr>
            <p:spPr>
              <a:xfrm>
                <a:off x="222422" y="7359725"/>
                <a:ext cx="24384000" cy="2722477"/>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6000" i="1" smtClean="0">
                          <a:solidFill>
                            <a:srgbClr val="0070C0"/>
                          </a:solidFill>
                          <a:latin typeface="Cambria Math" panose="02040503050406030204" pitchFamily="18" charset="0"/>
                        </a:rPr>
                        <m:t>𝑎</m:t>
                      </m:r>
                      <m:d>
                        <m:dPr>
                          <m:ctrlPr>
                            <a:rPr lang="en-US" sz="6000" i="1">
                              <a:solidFill>
                                <a:srgbClr val="0070C0"/>
                              </a:solidFill>
                              <a:latin typeface="Cambria Math" panose="02040503050406030204" pitchFamily="18" charset="0"/>
                            </a:rPr>
                          </m:ctrlPr>
                        </m:dPr>
                        <m:e>
                          <m:r>
                            <a:rPr lang="en-US" sz="6000" i="1">
                              <a:solidFill>
                                <a:srgbClr val="0070C0"/>
                              </a:solidFill>
                              <a:latin typeface="Cambria Math" panose="02040503050406030204" pitchFamily="18" charset="0"/>
                            </a:rPr>
                            <m:t>𝑡</m:t>
                          </m:r>
                        </m:e>
                      </m:d>
                      <m:r>
                        <a:rPr lang="en-US" sz="6000" i="1">
                          <a:solidFill>
                            <a:srgbClr val="0070C0"/>
                          </a:solidFill>
                          <a:latin typeface="Cambria Math" panose="02040503050406030204" pitchFamily="18" charset="0"/>
                        </a:rPr>
                        <m:t>=</m:t>
                      </m:r>
                      <m:r>
                        <a:rPr lang="en-US" sz="6000" b="0" i="1" smtClean="0">
                          <a:solidFill>
                            <a:srgbClr val="0070C0"/>
                          </a:solidFill>
                          <a:latin typeface="Cambria Math" panose="02040503050406030204" pitchFamily="18" charset="0"/>
                        </a:rPr>
                        <m:t>𝑎</m:t>
                      </m:r>
                      <m:r>
                        <a:rPr lang="en-US" sz="6000" b="0" i="1" smtClean="0">
                          <a:solidFill>
                            <a:srgbClr val="0070C0"/>
                          </a:solidFill>
                          <a:latin typeface="Cambria Math" panose="02040503050406030204" pitchFamily="18" charset="0"/>
                        </a:rPr>
                        <m:t>, </m:t>
                      </m:r>
                      <m:r>
                        <a:rPr lang="en-US" sz="6000" b="0" i="1" smtClean="0">
                          <a:solidFill>
                            <a:srgbClr val="0070C0"/>
                          </a:solidFill>
                          <a:latin typeface="Cambria Math" panose="02040503050406030204" pitchFamily="18" charset="0"/>
                        </a:rPr>
                        <m:t>𝑞</m:t>
                      </m:r>
                      <m:d>
                        <m:dPr>
                          <m:ctrlPr>
                            <a:rPr lang="en-US" sz="6000" i="1">
                              <a:solidFill>
                                <a:srgbClr val="0070C0"/>
                              </a:solidFill>
                              <a:latin typeface="Cambria Math" panose="02040503050406030204" pitchFamily="18" charset="0"/>
                            </a:rPr>
                          </m:ctrlPr>
                        </m:dPr>
                        <m:e>
                          <m:r>
                            <a:rPr lang="en-US" sz="6000" i="1">
                              <a:solidFill>
                                <a:srgbClr val="0070C0"/>
                              </a:solidFill>
                              <a:latin typeface="Cambria Math" panose="02040503050406030204" pitchFamily="18" charset="0"/>
                            </a:rPr>
                            <m:t>𝑡</m:t>
                          </m:r>
                        </m:e>
                      </m:d>
                      <m:r>
                        <a:rPr lang="en-US" sz="6000" i="1">
                          <a:solidFill>
                            <a:srgbClr val="0070C0"/>
                          </a:solidFill>
                          <a:latin typeface="Cambria Math" panose="02040503050406030204" pitchFamily="18" charset="0"/>
                        </a:rPr>
                        <m:t>=</m:t>
                      </m:r>
                      <m:r>
                        <a:rPr lang="en-US" sz="6000" b="0" i="1" smtClean="0">
                          <a:solidFill>
                            <a:srgbClr val="0070C0"/>
                          </a:solidFill>
                          <a:latin typeface="Cambria Math" panose="02040503050406030204" pitchFamily="18" charset="0"/>
                        </a:rPr>
                        <m:t>𝑏</m:t>
                      </m:r>
                      <m:r>
                        <a:rPr lang="en-US" sz="6000" b="0" i="1" smtClean="0">
                          <a:solidFill>
                            <a:srgbClr val="0070C0"/>
                          </a:solidFill>
                          <a:latin typeface="Cambria Math" panose="02040503050406030204" pitchFamily="18" charset="0"/>
                        </a:rPr>
                        <m:t>∗</m:t>
                      </m:r>
                      <m:r>
                        <a:rPr lang="en-US" sz="6000" b="0" i="1" smtClean="0">
                          <a:solidFill>
                            <a:srgbClr val="0070C0"/>
                          </a:solidFill>
                          <a:latin typeface="Cambria Math" panose="02040503050406030204" pitchFamily="18" charset="0"/>
                        </a:rPr>
                        <m:t>𝛿</m:t>
                      </m:r>
                      <m:d>
                        <m:dPr>
                          <m:ctrlPr>
                            <a:rPr lang="en-US" sz="6000" b="0" i="1" smtClean="0">
                              <a:solidFill>
                                <a:srgbClr val="0070C0"/>
                              </a:solidFill>
                              <a:latin typeface="Cambria Math" panose="02040503050406030204" pitchFamily="18" charset="0"/>
                            </a:rPr>
                          </m:ctrlPr>
                        </m:dPr>
                        <m:e>
                          <m:r>
                            <a:rPr lang="en-US" sz="6000" b="0" i="1" smtClean="0">
                              <a:solidFill>
                                <a:srgbClr val="0070C0"/>
                              </a:solidFill>
                              <a:latin typeface="Cambria Math" panose="02040503050406030204" pitchFamily="18" charset="0"/>
                            </a:rPr>
                            <m:t>𝑡</m:t>
                          </m:r>
                          <m:r>
                            <a:rPr lang="en-US" sz="6000" b="0" i="1" smtClean="0">
                              <a:solidFill>
                                <a:srgbClr val="0070C0"/>
                              </a:solidFill>
                              <a:latin typeface="Cambria Math" panose="02040503050406030204" pitchFamily="18" charset="0"/>
                            </a:rPr>
                            <m:t>−</m:t>
                          </m:r>
                          <m:r>
                            <a:rPr lang="en-US" sz="6000" b="0" i="1" smtClean="0">
                              <a:solidFill>
                                <a:srgbClr val="0070C0"/>
                              </a:solidFill>
                              <a:latin typeface="Cambria Math" panose="02040503050406030204" pitchFamily="18" charset="0"/>
                            </a:rPr>
                            <m:t>𝑇</m:t>
                          </m:r>
                        </m:e>
                      </m:d>
                      <m:r>
                        <a:rPr lang="en-US" sz="6000" b="0" i="1" smtClean="0">
                          <a:solidFill>
                            <a:srgbClr val="0070C0"/>
                          </a:solidFill>
                          <a:latin typeface="Cambria Math" panose="02040503050406030204" pitchFamily="18" charset="0"/>
                        </a:rPr>
                        <m:t> </m:t>
                      </m:r>
                      <m:r>
                        <a:rPr lang="en-US" sz="6000" b="0" i="1" smtClean="0">
                          <a:solidFill>
                            <a:schemeClr val="bg1">
                              <a:lumMod val="95000"/>
                            </a:schemeClr>
                          </a:solidFill>
                          <a:latin typeface="Cambria Math" panose="02040503050406030204" pitchFamily="18" charset="0"/>
                        </a:rPr>
                        <m:t>→   </m:t>
                      </m:r>
                      <m:r>
                        <a:rPr lang="en-US" sz="6000" i="1">
                          <a:solidFill>
                            <a:schemeClr val="bg1">
                              <a:lumMod val="95000"/>
                            </a:schemeClr>
                          </a:solidFill>
                          <a:latin typeface="Cambria Math" panose="02040503050406030204" pitchFamily="18" charset="0"/>
                        </a:rPr>
                        <m:t> </m:t>
                      </m:r>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dN</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𝑎𝑁</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𝑏</m:t>
                      </m:r>
                      <m:r>
                        <a:rPr lang="en-US" sz="6000" b="0" i="1" smtClean="0">
                          <a:solidFill>
                            <a:schemeClr val="bg1">
                              <a:lumMod val="95000"/>
                            </a:schemeClr>
                          </a:solidFill>
                          <a:latin typeface="Cambria Math" panose="02040503050406030204" pitchFamily="18" charset="0"/>
                        </a:rPr>
                        <m:t>𝛿</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𝑇</m:t>
                          </m:r>
                        </m:e>
                      </m:d>
                      <m:r>
                        <a:rPr lang="en-US" sz="6000" b="0" i="1" smtClean="0">
                          <a:solidFill>
                            <a:schemeClr val="bg1">
                              <a:lumMod val="95000"/>
                            </a:schemeClr>
                          </a:solidFill>
                          <a:latin typeface="Cambria Math" panose="02040503050406030204" pitchFamily="18" charset="0"/>
                        </a:rPr>
                        <m:t> </m:t>
                      </m:r>
                    </m:oMath>
                  </m:oMathPara>
                </a14:m>
                <a:endParaRPr lang="en-US" sz="6000" b="0" i="1" dirty="0">
                  <a:solidFill>
                    <a:schemeClr val="bg1">
                      <a:lumMod val="9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95C8B7B-50D2-FE0A-794D-44D098E51A98}"/>
                  </a:ext>
                </a:extLst>
              </p:cNvPr>
              <p:cNvSpPr txBox="1">
                <a:spLocks noRot="1" noChangeAspect="1" noMove="1" noResize="1" noEditPoints="1" noAdjustHandles="1" noChangeArrowheads="1" noChangeShapeType="1" noTextEdit="1"/>
              </p:cNvSpPr>
              <p:nvPr/>
            </p:nvSpPr>
            <p:spPr>
              <a:xfrm>
                <a:off x="222422" y="7359725"/>
                <a:ext cx="24384000" cy="2722477"/>
              </a:xfrm>
              <a:prstGeom prst="rect">
                <a:avLst/>
              </a:prstGeom>
              <a:blipFill>
                <a:blip r:embed="rId5"/>
                <a:stretch>
                  <a:fillRect/>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5DC5A4F-A05D-FE5E-77ED-B41DFB1A88A1}"/>
              </a:ext>
            </a:extLst>
          </p:cNvPr>
          <p:cNvSpPr txBox="1"/>
          <p:nvPr/>
        </p:nvSpPr>
        <p:spPr>
          <a:xfrm>
            <a:off x="1095635" y="6472606"/>
            <a:ext cx="21566659" cy="1938992"/>
          </a:xfrm>
          <a:prstGeom prst="rect">
            <a:avLst/>
          </a:prstGeom>
          <a:noFill/>
        </p:spPr>
        <p:txBody>
          <a:bodyPr wrap="square">
            <a:spAutoFit/>
          </a:bodyPr>
          <a:lstStyle/>
          <a:p>
            <a:r>
              <a:rPr lang="en-US" sz="6000" dirty="0">
                <a:solidFill>
                  <a:srgbClr val="0070C0"/>
                </a:solidFill>
              </a:rPr>
              <a:t>EXAMPLE 3: Exponential growth of a population of cells while adding new cells at t=T, N(t)</a:t>
            </a:r>
          </a:p>
        </p:txBody>
      </p:sp>
    </p:spTree>
    <p:extLst>
      <p:ext uri="{BB962C8B-B14F-4D97-AF65-F5344CB8AC3E}">
        <p14:creationId xmlns:p14="http://schemas.microsoft.com/office/powerpoint/2010/main" val="829872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DD28FA-E2CD-F09F-FCFF-13C1F5D8344B}"/>
              </a:ext>
            </a:extLst>
          </p:cNvPr>
          <p:cNvPicPr>
            <a:picLocks noChangeAspect="1"/>
          </p:cNvPicPr>
          <p:nvPr/>
        </p:nvPicPr>
        <p:blipFill>
          <a:blip r:embed="rId3"/>
          <a:stretch>
            <a:fillRect/>
          </a:stretch>
        </p:blipFill>
        <p:spPr>
          <a:xfrm>
            <a:off x="762000" y="453776"/>
            <a:ext cx="22860000" cy="12808447"/>
          </a:xfrm>
          <a:prstGeom prst="rect">
            <a:avLst/>
          </a:prstGeom>
        </p:spPr>
      </p:pic>
    </p:spTree>
    <p:extLst>
      <p:ext uri="{BB962C8B-B14F-4D97-AF65-F5344CB8AC3E}">
        <p14:creationId xmlns:p14="http://schemas.microsoft.com/office/powerpoint/2010/main" val="3735554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F9556-96C1-D50C-1DB0-370C459A9282}"/>
              </a:ext>
            </a:extLst>
          </p:cNvPr>
          <p:cNvPicPr>
            <a:picLocks noChangeAspect="1"/>
          </p:cNvPicPr>
          <p:nvPr/>
        </p:nvPicPr>
        <p:blipFill>
          <a:blip r:embed="rId3"/>
          <a:stretch>
            <a:fillRect/>
          </a:stretch>
        </p:blipFill>
        <p:spPr>
          <a:xfrm>
            <a:off x="762000" y="453776"/>
            <a:ext cx="22860000" cy="12808448"/>
          </a:xfrm>
          <a:prstGeom prst="rect">
            <a:avLst/>
          </a:prstGeom>
        </p:spPr>
      </p:pic>
      <p:pic>
        <p:nvPicPr>
          <p:cNvPr id="5" name="Picture 4">
            <a:extLst>
              <a:ext uri="{FF2B5EF4-FFF2-40B4-BE49-F238E27FC236}">
                <a16:creationId xmlns:a16="http://schemas.microsoft.com/office/drawing/2014/main" id="{2E3DACA2-8B60-081C-BF86-C7500E8D84F6}"/>
              </a:ext>
            </a:extLst>
          </p:cNvPr>
          <p:cNvPicPr>
            <a:picLocks noChangeAspect="1"/>
          </p:cNvPicPr>
          <p:nvPr/>
        </p:nvPicPr>
        <p:blipFill>
          <a:blip r:embed="rId4"/>
          <a:stretch>
            <a:fillRect/>
          </a:stretch>
        </p:blipFill>
        <p:spPr>
          <a:xfrm>
            <a:off x="762000" y="6506785"/>
            <a:ext cx="7772400" cy="3204998"/>
          </a:xfrm>
          <a:prstGeom prst="rect">
            <a:avLst/>
          </a:prstGeom>
        </p:spPr>
      </p:pic>
    </p:spTree>
    <p:extLst>
      <p:ext uri="{BB962C8B-B14F-4D97-AF65-F5344CB8AC3E}">
        <p14:creationId xmlns:p14="http://schemas.microsoft.com/office/powerpoint/2010/main" val="40257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13182"/>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ODE models of biological systems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1206499" y="3263740"/>
                <a:ext cx="10985501" cy="2722477"/>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dy</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𝑎</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𝑞</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r>
                        <a:rPr lang="en-US" sz="6000" b="0" i="1" smtClean="0">
                          <a:solidFill>
                            <a:schemeClr val="bg1">
                              <a:lumMod val="95000"/>
                            </a:schemeClr>
                          </a:solidFill>
                          <a:latin typeface="Cambria Math" panose="02040503050406030204" pitchFamily="18" charset="0"/>
                        </a:rPr>
                        <m:t>∗</m:t>
                      </m:r>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𝑦</m:t>
                          </m:r>
                        </m:e>
                        <m:sup>
                          <m:r>
                            <a:rPr lang="en-US" sz="6000" b="0" i="1" smtClean="0">
                              <a:solidFill>
                                <a:schemeClr val="bg1">
                                  <a:lumMod val="95000"/>
                                </a:schemeClr>
                              </a:solidFill>
                              <a:latin typeface="Cambria Math" panose="02040503050406030204" pitchFamily="18" charset="0"/>
                            </a:rPr>
                            <m:t>2</m:t>
                          </m:r>
                        </m:sup>
                      </m:sSup>
                      <m:r>
                        <a:rPr lang="en-US" sz="6000" b="0" i="1" smtClean="0">
                          <a:solidFill>
                            <a:schemeClr val="bg1">
                              <a:lumMod val="95000"/>
                            </a:schemeClr>
                          </a:solidFill>
                          <a:latin typeface="Cambria Math" panose="02040503050406030204" pitchFamily="18" charset="0"/>
                        </a:rPr>
                        <m:t>+…</m:t>
                      </m:r>
                    </m:oMath>
                  </m:oMathPara>
                </a14:m>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1206499" y="3263740"/>
                <a:ext cx="10985501" cy="2722477"/>
              </a:xfrm>
              <a:prstGeom prst="rect">
                <a:avLst/>
              </a:prstGeom>
              <a:blipFill>
                <a:blip r:embed="rId3"/>
                <a:stretch>
                  <a:fillRect l="-2425"/>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7577B0F-1736-0E13-1C2B-7ADA63B8818F}"/>
              </a:ext>
            </a:extLst>
          </p:cNvPr>
          <p:cNvSpPr txBox="1"/>
          <p:nvPr/>
        </p:nvSpPr>
        <p:spPr>
          <a:xfrm>
            <a:off x="12753508" y="4480425"/>
            <a:ext cx="10328159" cy="1015663"/>
          </a:xfrm>
          <a:prstGeom prst="rect">
            <a:avLst/>
          </a:prstGeom>
          <a:noFill/>
        </p:spPr>
        <p:txBody>
          <a:bodyPr wrap="square">
            <a:spAutoFit/>
          </a:bodyPr>
          <a:lstStyle/>
          <a:p>
            <a:r>
              <a:rPr lang="en-US" sz="6000" dirty="0">
                <a:solidFill>
                  <a:srgbClr val="FFC000"/>
                </a:solidFill>
              </a:rPr>
              <a:t>1</a:t>
            </a:r>
            <a:r>
              <a:rPr lang="en-US" sz="6000" baseline="30000" dirty="0">
                <a:solidFill>
                  <a:srgbClr val="FFC000"/>
                </a:solidFill>
              </a:rPr>
              <a:t>st</a:t>
            </a:r>
            <a:r>
              <a:rPr lang="en-US" sz="6000" dirty="0">
                <a:solidFill>
                  <a:srgbClr val="FFC000"/>
                </a:solidFill>
              </a:rPr>
              <a:t> order, non-linear ODE, y(t)</a:t>
            </a:r>
            <a:endParaRPr lang="en-US" sz="6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5C8B7B-50D2-FE0A-794D-44D098E51A98}"/>
                  </a:ext>
                </a:extLst>
              </p:cNvPr>
              <p:cNvSpPr txBox="1"/>
              <p:nvPr/>
            </p:nvSpPr>
            <p:spPr>
              <a:xfrm>
                <a:off x="277837" y="8750728"/>
                <a:ext cx="23939159" cy="2459456"/>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5400" i="1" smtClean="0">
                          <a:solidFill>
                            <a:srgbClr val="0070C0"/>
                          </a:solidFill>
                          <a:latin typeface="Cambria Math" panose="02040503050406030204" pitchFamily="18" charset="0"/>
                        </a:rPr>
                        <m:t>𝑎</m:t>
                      </m:r>
                      <m:d>
                        <m:dPr>
                          <m:ctrlPr>
                            <a:rPr lang="en-US" sz="5400" i="1">
                              <a:solidFill>
                                <a:srgbClr val="0070C0"/>
                              </a:solidFill>
                              <a:latin typeface="Cambria Math" panose="02040503050406030204" pitchFamily="18" charset="0"/>
                            </a:rPr>
                          </m:ctrlPr>
                        </m:dPr>
                        <m:e>
                          <m:r>
                            <a:rPr lang="en-US" sz="5400" i="1">
                              <a:solidFill>
                                <a:srgbClr val="0070C0"/>
                              </a:solidFill>
                              <a:latin typeface="Cambria Math" panose="02040503050406030204" pitchFamily="18" charset="0"/>
                            </a:rPr>
                            <m:t>𝑡</m:t>
                          </m:r>
                        </m:e>
                      </m:d>
                      <m:r>
                        <a:rPr lang="en-US" sz="5400" i="1">
                          <a:solidFill>
                            <a:srgbClr val="0070C0"/>
                          </a:solidFill>
                          <a:latin typeface="Cambria Math" panose="02040503050406030204" pitchFamily="18" charset="0"/>
                        </a:rPr>
                        <m:t>=</m:t>
                      </m:r>
                      <m:r>
                        <a:rPr lang="en-US" sz="5400" b="0" i="1" smtClean="0">
                          <a:solidFill>
                            <a:srgbClr val="0070C0"/>
                          </a:solidFill>
                          <a:latin typeface="Cambria Math" panose="02040503050406030204" pitchFamily="18" charset="0"/>
                        </a:rPr>
                        <m:t>𝑎</m:t>
                      </m:r>
                      <m:r>
                        <a:rPr lang="en-US" sz="5400" b="0" i="1" smtClean="0">
                          <a:solidFill>
                            <a:srgbClr val="0070C0"/>
                          </a:solidFill>
                          <a:latin typeface="Cambria Math" panose="02040503050406030204" pitchFamily="18" charset="0"/>
                        </a:rPr>
                        <m:t>, </m:t>
                      </m:r>
                      <m:r>
                        <a:rPr lang="en-US" sz="5400" b="0" i="1" smtClean="0">
                          <a:solidFill>
                            <a:srgbClr val="0070C0"/>
                          </a:solidFill>
                          <a:latin typeface="Cambria Math" panose="02040503050406030204" pitchFamily="18" charset="0"/>
                        </a:rPr>
                        <m:t>𝑞</m:t>
                      </m:r>
                      <m:d>
                        <m:dPr>
                          <m:ctrlPr>
                            <a:rPr lang="en-US" sz="5400" i="1">
                              <a:solidFill>
                                <a:srgbClr val="0070C0"/>
                              </a:solidFill>
                              <a:latin typeface="Cambria Math" panose="02040503050406030204" pitchFamily="18" charset="0"/>
                            </a:rPr>
                          </m:ctrlPr>
                        </m:dPr>
                        <m:e>
                          <m:r>
                            <a:rPr lang="en-US" sz="5400" i="1">
                              <a:solidFill>
                                <a:srgbClr val="0070C0"/>
                              </a:solidFill>
                              <a:latin typeface="Cambria Math" panose="02040503050406030204" pitchFamily="18" charset="0"/>
                            </a:rPr>
                            <m:t>𝑡</m:t>
                          </m:r>
                        </m:e>
                      </m:d>
                      <m:r>
                        <a:rPr lang="en-US" sz="5400" i="1">
                          <a:solidFill>
                            <a:srgbClr val="0070C0"/>
                          </a:solidFill>
                          <a:latin typeface="Cambria Math" panose="02040503050406030204" pitchFamily="18" charset="0"/>
                        </a:rPr>
                        <m:t>=</m:t>
                      </m:r>
                      <m:r>
                        <a:rPr lang="en-US" sz="5400" b="0" i="1" smtClean="0">
                          <a:solidFill>
                            <a:srgbClr val="0070C0"/>
                          </a:solidFill>
                          <a:latin typeface="Cambria Math" panose="02040503050406030204" pitchFamily="18" charset="0"/>
                        </a:rPr>
                        <m:t>−</m:t>
                      </m:r>
                      <m:r>
                        <a:rPr lang="en-US" sz="5400" b="0" i="1" smtClean="0">
                          <a:solidFill>
                            <a:srgbClr val="0070C0"/>
                          </a:solidFill>
                          <a:latin typeface="Cambria Math" panose="02040503050406030204" pitchFamily="18" charset="0"/>
                        </a:rPr>
                        <m:t>𝑏</m:t>
                      </m:r>
                      <m:r>
                        <a:rPr lang="en-US" sz="5400" b="0" i="1" smtClean="0">
                          <a:solidFill>
                            <a:srgbClr val="0070C0"/>
                          </a:solidFill>
                          <a:latin typeface="Cambria Math" panose="02040503050406030204" pitchFamily="18" charset="0"/>
                        </a:rPr>
                        <m:t> →    </m:t>
                      </m:r>
                      <m:f>
                        <m:fPr>
                          <m:ctrlPr>
                            <a:rPr lang="en-US" sz="5400" b="0" i="1" smtClean="0">
                              <a:solidFill>
                                <a:schemeClr val="bg1">
                                  <a:lumMod val="95000"/>
                                </a:schemeClr>
                              </a:solidFill>
                              <a:latin typeface="Cambria Math" panose="02040503050406030204" pitchFamily="18" charset="0"/>
                            </a:rPr>
                          </m:ctrlPr>
                        </m:fPr>
                        <m:num>
                          <m:r>
                            <m:rPr>
                              <m:nor/>
                            </m:rPr>
                            <a:rPr lang="en-US" sz="5400" b="0" i="1" smtClean="0">
                              <a:solidFill>
                                <a:schemeClr val="bg1">
                                  <a:lumMod val="95000"/>
                                </a:schemeClr>
                              </a:solidFill>
                              <a:latin typeface="Cambria Math" panose="02040503050406030204" pitchFamily="18" charset="0"/>
                            </a:rPr>
                            <m:t>dN</m:t>
                          </m:r>
                        </m:num>
                        <m:den>
                          <m:r>
                            <a:rPr lang="en-US" sz="5400" b="0" i="1" smtClean="0">
                              <a:solidFill>
                                <a:schemeClr val="bg1">
                                  <a:lumMod val="95000"/>
                                </a:schemeClr>
                              </a:solidFill>
                              <a:latin typeface="Cambria Math" panose="02040503050406030204" pitchFamily="18" charset="0"/>
                            </a:rPr>
                            <m:t>𝑑</m:t>
                          </m:r>
                          <m:r>
                            <a:rPr lang="en-US" sz="5400" i="1">
                              <a:solidFill>
                                <a:schemeClr val="bg1">
                                  <a:lumMod val="95000"/>
                                </a:schemeClr>
                              </a:solidFill>
                              <a:latin typeface="Cambria Math" panose="02040503050406030204" pitchFamily="18" charset="0"/>
                            </a:rPr>
                            <m:t>𝑡</m:t>
                          </m:r>
                        </m:den>
                      </m:f>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𝑎𝑁</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𝑏</m:t>
                      </m:r>
                      <m:sSup>
                        <m:sSupPr>
                          <m:ctrlPr>
                            <a:rPr lang="en-US" sz="5400" b="0" i="1" smtClean="0">
                              <a:solidFill>
                                <a:schemeClr val="bg1">
                                  <a:lumMod val="95000"/>
                                </a:schemeClr>
                              </a:solidFill>
                              <a:latin typeface="Cambria Math" panose="02040503050406030204" pitchFamily="18" charset="0"/>
                            </a:rPr>
                          </m:ctrlPr>
                        </m:sSupPr>
                        <m:e>
                          <m:r>
                            <a:rPr lang="en-US" sz="5400" b="0" i="1" smtClean="0">
                              <a:solidFill>
                                <a:schemeClr val="bg1">
                                  <a:lumMod val="95000"/>
                                </a:schemeClr>
                              </a:solidFill>
                              <a:latin typeface="Cambria Math" panose="02040503050406030204" pitchFamily="18" charset="0"/>
                            </a:rPr>
                            <m:t>𝑁</m:t>
                          </m:r>
                        </m:e>
                        <m:sup>
                          <m:r>
                            <a:rPr lang="en-US" sz="5400" b="0" i="1" smtClean="0">
                              <a:solidFill>
                                <a:schemeClr val="bg1">
                                  <a:lumMod val="95000"/>
                                </a:schemeClr>
                              </a:solidFill>
                              <a:latin typeface="Cambria Math" panose="02040503050406030204" pitchFamily="18" charset="0"/>
                            </a:rPr>
                            <m:t>2</m:t>
                          </m:r>
                        </m:sup>
                      </m:sSup>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𝑢𝑠𝑒</m:t>
                      </m:r>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𝑧</m:t>
                      </m:r>
                      <m:r>
                        <a:rPr lang="en-US" sz="5400" b="0" i="1" smtClean="0">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r>
                            <a:rPr lang="en-US" sz="5400" b="0" i="1" smtClean="0">
                              <a:solidFill>
                                <a:schemeClr val="bg1">
                                  <a:lumMod val="95000"/>
                                </a:schemeClr>
                              </a:solidFill>
                              <a:latin typeface="Cambria Math" panose="02040503050406030204" pitchFamily="18" charset="0"/>
                            </a:rPr>
                            <m:t>𝑁</m:t>
                          </m:r>
                        </m:den>
                      </m:f>
                      <m:r>
                        <a:rPr lang="en-US" sz="5400" b="0" i="1" smtClean="0">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𝑑𝑧</m:t>
                          </m:r>
                        </m:num>
                        <m:den>
                          <m:r>
                            <a:rPr lang="en-US" sz="5400" b="0" i="1" smtClean="0">
                              <a:solidFill>
                                <a:schemeClr val="bg1">
                                  <a:lumMod val="95000"/>
                                </a:schemeClr>
                              </a:solidFill>
                              <a:latin typeface="Cambria Math" panose="02040503050406030204" pitchFamily="18" charset="0"/>
                            </a:rPr>
                            <m:t>𝑑𝑡</m:t>
                          </m:r>
                        </m:den>
                      </m:f>
                      <m:r>
                        <a:rPr lang="en-US" sz="5400" b="0" i="1" smtClean="0">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sSup>
                            <m:sSupPr>
                              <m:ctrlPr>
                                <a:rPr lang="en-US" sz="5400" b="0" i="1" smtClean="0">
                                  <a:solidFill>
                                    <a:schemeClr val="bg1">
                                      <a:lumMod val="95000"/>
                                    </a:schemeClr>
                                  </a:solidFill>
                                  <a:latin typeface="Cambria Math" panose="02040503050406030204" pitchFamily="18" charset="0"/>
                                </a:rPr>
                              </m:ctrlPr>
                            </m:sSupPr>
                            <m:e>
                              <m:r>
                                <a:rPr lang="en-US" sz="5400" b="0" i="1" smtClean="0">
                                  <a:solidFill>
                                    <a:schemeClr val="bg1">
                                      <a:lumMod val="95000"/>
                                    </a:schemeClr>
                                  </a:solidFill>
                                  <a:latin typeface="Cambria Math" panose="02040503050406030204" pitchFamily="18" charset="0"/>
                                </a:rPr>
                                <m:t>𝑁</m:t>
                              </m:r>
                            </m:e>
                            <m:sup>
                              <m:r>
                                <a:rPr lang="en-US" sz="5400" b="0" i="1" smtClean="0">
                                  <a:solidFill>
                                    <a:schemeClr val="bg1">
                                      <a:lumMod val="95000"/>
                                    </a:schemeClr>
                                  </a:solidFill>
                                  <a:latin typeface="Cambria Math" panose="02040503050406030204" pitchFamily="18" charset="0"/>
                                </a:rPr>
                                <m:t>2</m:t>
                              </m:r>
                            </m:sup>
                          </m:sSup>
                        </m:den>
                      </m:f>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𝑑𝑁</m:t>
                          </m:r>
                        </m:num>
                        <m:den>
                          <m:r>
                            <a:rPr lang="en-US" sz="5400" b="0" i="1" smtClean="0">
                              <a:solidFill>
                                <a:schemeClr val="bg1">
                                  <a:lumMod val="95000"/>
                                </a:schemeClr>
                              </a:solidFill>
                              <a:latin typeface="Cambria Math" panose="02040503050406030204" pitchFamily="18" charset="0"/>
                            </a:rPr>
                            <m:t>𝑑𝑡</m:t>
                          </m:r>
                        </m:den>
                      </m:f>
                      <m:r>
                        <a:rPr lang="en-US" sz="5400" b="0" i="1" smtClean="0">
                          <a:solidFill>
                            <a:schemeClr val="bg1">
                              <a:lumMod val="95000"/>
                            </a:schemeClr>
                          </a:solidFill>
                          <a:latin typeface="Cambria Math" panose="02040503050406030204" pitchFamily="18" charset="0"/>
                        </a:rPr>
                        <m:t>) </m:t>
                      </m:r>
                    </m:oMath>
                  </m:oMathPara>
                </a14:m>
                <a:endParaRPr lang="en-US" sz="6000" b="0" i="1" dirty="0">
                  <a:solidFill>
                    <a:schemeClr val="bg1">
                      <a:lumMod val="9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95C8B7B-50D2-FE0A-794D-44D098E51A98}"/>
                  </a:ext>
                </a:extLst>
              </p:cNvPr>
              <p:cNvSpPr txBox="1">
                <a:spLocks noRot="1" noChangeAspect="1" noMove="1" noResize="1" noEditPoints="1" noAdjustHandles="1" noChangeArrowheads="1" noChangeShapeType="1" noTextEdit="1"/>
              </p:cNvSpPr>
              <p:nvPr/>
            </p:nvSpPr>
            <p:spPr>
              <a:xfrm>
                <a:off x="277837" y="8750728"/>
                <a:ext cx="23939159" cy="2459456"/>
              </a:xfrm>
              <a:prstGeom prst="rect">
                <a:avLst/>
              </a:prstGeom>
              <a:blipFill>
                <a:blip r:embed="rId4"/>
                <a:stretch>
                  <a:fillRect/>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5DC5A4F-A05D-FE5E-77ED-B41DFB1A88A1}"/>
              </a:ext>
            </a:extLst>
          </p:cNvPr>
          <p:cNvSpPr txBox="1"/>
          <p:nvPr/>
        </p:nvSpPr>
        <p:spPr>
          <a:xfrm>
            <a:off x="1095635" y="6472606"/>
            <a:ext cx="21566659" cy="2862322"/>
          </a:xfrm>
          <a:prstGeom prst="rect">
            <a:avLst/>
          </a:prstGeom>
          <a:noFill/>
        </p:spPr>
        <p:txBody>
          <a:bodyPr wrap="square">
            <a:spAutoFit/>
          </a:bodyPr>
          <a:lstStyle/>
          <a:p>
            <a:r>
              <a:rPr lang="en-US" sz="6000" dirty="0">
                <a:solidFill>
                  <a:srgbClr val="0070C0"/>
                </a:solidFill>
              </a:rPr>
              <a:t>EXAMPLE 4: Logistic function: S-curve growth of a population of cells that eventually saturates because of competition between cells at high numbers for food, space, etc, 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6FAA2A-8312-9D06-487F-095485A80867}"/>
                  </a:ext>
                </a:extLst>
              </p:cNvPr>
              <p:cNvSpPr txBox="1"/>
              <p:nvPr/>
            </p:nvSpPr>
            <p:spPr>
              <a:xfrm>
                <a:off x="665018" y="10102092"/>
                <a:ext cx="23551978" cy="3784241"/>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5400" b="0" i="1" smtClean="0">
                              <a:solidFill>
                                <a:schemeClr val="bg1">
                                  <a:lumMod val="95000"/>
                                </a:schemeClr>
                              </a:solidFill>
                              <a:latin typeface="Cambria Math" panose="02040503050406030204" pitchFamily="18" charset="0"/>
                            </a:rPr>
                          </m:ctrlPr>
                        </m:fPr>
                        <m:num>
                          <m:r>
                            <m:rPr>
                              <m:nor/>
                            </m:rPr>
                            <a:rPr lang="en-US" sz="5400" b="0" i="1" smtClean="0">
                              <a:solidFill>
                                <a:schemeClr val="bg1">
                                  <a:lumMod val="95000"/>
                                </a:schemeClr>
                              </a:solidFill>
                              <a:latin typeface="Cambria Math" panose="02040503050406030204" pitchFamily="18" charset="0"/>
                            </a:rPr>
                            <m:t>d</m:t>
                          </m:r>
                          <m:r>
                            <a:rPr lang="en-US" sz="5400" b="0" i="1" smtClean="0">
                              <a:solidFill>
                                <a:schemeClr val="bg1">
                                  <a:lumMod val="95000"/>
                                </a:schemeClr>
                              </a:solidFill>
                              <a:latin typeface="Cambria Math" panose="02040503050406030204" pitchFamily="18" charset="0"/>
                            </a:rPr>
                            <m:t>𝑧</m:t>
                          </m:r>
                        </m:num>
                        <m:den>
                          <m:r>
                            <a:rPr lang="en-US" sz="5400" b="0" i="1" smtClean="0">
                              <a:solidFill>
                                <a:schemeClr val="bg1">
                                  <a:lumMod val="95000"/>
                                </a:schemeClr>
                              </a:solidFill>
                              <a:latin typeface="Cambria Math" panose="02040503050406030204" pitchFamily="18" charset="0"/>
                            </a:rPr>
                            <m:t>𝑑</m:t>
                          </m:r>
                          <m:r>
                            <a:rPr lang="en-US" sz="5400" i="1">
                              <a:solidFill>
                                <a:schemeClr val="bg1">
                                  <a:lumMod val="95000"/>
                                </a:schemeClr>
                              </a:solidFill>
                              <a:latin typeface="Cambria Math" panose="02040503050406030204" pitchFamily="18" charset="0"/>
                            </a:rPr>
                            <m:t>𝑡</m:t>
                          </m:r>
                        </m:den>
                      </m:f>
                      <m:r>
                        <a:rPr lang="en-US" sz="54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1</m:t>
                          </m:r>
                        </m:num>
                        <m:den>
                          <m:sSup>
                            <m:sSupPr>
                              <m:ctrlPr>
                                <a:rPr lang="en-US" sz="5400" i="1">
                                  <a:solidFill>
                                    <a:schemeClr val="bg1">
                                      <a:lumMod val="95000"/>
                                    </a:schemeClr>
                                  </a:solidFill>
                                  <a:latin typeface="Cambria Math" panose="02040503050406030204" pitchFamily="18" charset="0"/>
                                </a:rPr>
                              </m:ctrlPr>
                            </m:sSupPr>
                            <m:e>
                              <m:r>
                                <a:rPr lang="en-US" sz="5400" i="1">
                                  <a:solidFill>
                                    <a:schemeClr val="bg1">
                                      <a:lumMod val="95000"/>
                                    </a:schemeClr>
                                  </a:solidFill>
                                  <a:latin typeface="Cambria Math" panose="02040503050406030204" pitchFamily="18" charset="0"/>
                                </a:rPr>
                                <m:t>𝑁</m:t>
                              </m:r>
                            </m:e>
                            <m:sup>
                              <m:r>
                                <a:rPr lang="en-US" sz="5400" i="1">
                                  <a:solidFill>
                                    <a:schemeClr val="bg1">
                                      <a:lumMod val="95000"/>
                                    </a:schemeClr>
                                  </a:solidFill>
                                  <a:latin typeface="Cambria Math" panose="02040503050406030204" pitchFamily="18" charset="0"/>
                                </a:rPr>
                                <m:t>2</m:t>
                              </m:r>
                            </m:sup>
                          </m:sSup>
                        </m:den>
                      </m:f>
                      <m:d>
                        <m:dPr>
                          <m:ctrlPr>
                            <a:rPr lang="en-US" sz="5400" b="0" i="1" smtClean="0">
                              <a:solidFill>
                                <a:schemeClr val="bg1">
                                  <a:lumMod val="95000"/>
                                </a:schemeClr>
                              </a:solidFill>
                              <a:latin typeface="Cambria Math" panose="02040503050406030204" pitchFamily="18" charset="0"/>
                            </a:rPr>
                          </m:ctrlPr>
                        </m:dPr>
                        <m:e>
                          <m:r>
                            <a:rPr lang="en-US" sz="5400" i="1">
                              <a:solidFill>
                                <a:schemeClr val="bg1">
                                  <a:lumMod val="95000"/>
                                </a:schemeClr>
                              </a:solidFill>
                              <a:latin typeface="Cambria Math" panose="02040503050406030204" pitchFamily="18" charset="0"/>
                            </a:rPr>
                            <m:t>𝑎𝑁</m:t>
                          </m:r>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𝑏</m:t>
                          </m:r>
                          <m:sSup>
                            <m:sSupPr>
                              <m:ctrlPr>
                                <a:rPr lang="en-US" sz="5400" i="1">
                                  <a:solidFill>
                                    <a:schemeClr val="bg1">
                                      <a:lumMod val="95000"/>
                                    </a:schemeClr>
                                  </a:solidFill>
                                  <a:latin typeface="Cambria Math" panose="02040503050406030204" pitchFamily="18" charset="0"/>
                                </a:rPr>
                              </m:ctrlPr>
                            </m:sSupPr>
                            <m:e>
                              <m:r>
                                <a:rPr lang="en-US" sz="5400" i="1">
                                  <a:solidFill>
                                    <a:schemeClr val="bg1">
                                      <a:lumMod val="95000"/>
                                    </a:schemeClr>
                                  </a:solidFill>
                                  <a:latin typeface="Cambria Math" panose="02040503050406030204" pitchFamily="18" charset="0"/>
                                </a:rPr>
                                <m:t>𝑁</m:t>
                              </m:r>
                            </m:e>
                            <m:sup>
                              <m:r>
                                <a:rPr lang="en-US" sz="5400" i="1">
                                  <a:solidFill>
                                    <a:schemeClr val="bg1">
                                      <a:lumMod val="95000"/>
                                    </a:schemeClr>
                                  </a:solidFill>
                                  <a:latin typeface="Cambria Math" panose="02040503050406030204" pitchFamily="18" charset="0"/>
                                </a:rPr>
                                <m:t>2</m:t>
                              </m:r>
                            </m:sup>
                          </m:sSup>
                        </m:e>
                      </m:d>
                      <m:r>
                        <a:rPr lang="en-US" sz="54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𝑎</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r>
                            <a:rPr lang="en-US" sz="5400" b="0" i="1" smtClean="0">
                              <a:solidFill>
                                <a:schemeClr val="bg1">
                                  <a:lumMod val="95000"/>
                                </a:schemeClr>
                              </a:solidFill>
                              <a:latin typeface="Cambria Math" panose="02040503050406030204" pitchFamily="18" charset="0"/>
                            </a:rPr>
                            <m:t>𝑁</m:t>
                          </m:r>
                        </m:den>
                      </m:f>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𝑏</m:t>
                      </m:r>
                      <m:r>
                        <a:rPr lang="en-US" sz="54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𝑎𝑧</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𝑏</m:t>
                      </m:r>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𝑁</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𝑡</m:t>
                          </m:r>
                        </m:e>
                      </m:d>
                      <m:r>
                        <a:rPr lang="en-US" sz="5400" b="0" i="1" smtClean="0">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d>
                            <m:dPr>
                              <m:ctrlPr>
                                <a:rPr lang="en-US" sz="5400" b="0" i="1" smtClean="0">
                                  <a:solidFill>
                                    <a:schemeClr val="bg1">
                                      <a:lumMod val="95000"/>
                                    </a:schemeClr>
                                  </a:solidFill>
                                  <a:latin typeface="Cambria Math" panose="02040503050406030204" pitchFamily="18" charset="0"/>
                                </a:rPr>
                              </m:ctrlPr>
                            </m:dPr>
                            <m:e>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𝑁</m:t>
                                      </m:r>
                                    </m:e>
                                    <m:sub>
                                      <m:r>
                                        <a:rPr lang="en-US" sz="5400" b="0" i="1" smtClean="0">
                                          <a:solidFill>
                                            <a:schemeClr val="bg1">
                                              <a:lumMod val="95000"/>
                                            </a:schemeClr>
                                          </a:solidFill>
                                          <a:latin typeface="Cambria Math" panose="02040503050406030204" pitchFamily="18" charset="0"/>
                                        </a:rPr>
                                        <m:t>0</m:t>
                                      </m:r>
                                    </m:sub>
                                  </m:sSub>
                                </m:den>
                              </m:f>
                              <m:r>
                                <a:rPr lang="en-US" sz="5400" b="0" i="1" smtClean="0">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𝑏</m:t>
                                  </m:r>
                                </m:num>
                                <m:den>
                                  <m:r>
                                    <a:rPr lang="en-US" sz="5400" b="0" i="1" smtClean="0">
                                      <a:solidFill>
                                        <a:schemeClr val="bg1">
                                          <a:lumMod val="95000"/>
                                        </a:schemeClr>
                                      </a:solidFill>
                                      <a:latin typeface="Cambria Math" panose="02040503050406030204" pitchFamily="18" charset="0"/>
                                    </a:rPr>
                                    <m:t>𝑎</m:t>
                                  </m:r>
                                </m:den>
                              </m:f>
                            </m:e>
                          </m:d>
                          <m:sSup>
                            <m:sSupPr>
                              <m:ctrlPr>
                                <a:rPr lang="en-US" sz="5400" b="0" i="1" smtClean="0">
                                  <a:solidFill>
                                    <a:schemeClr val="bg1">
                                      <a:lumMod val="95000"/>
                                    </a:schemeClr>
                                  </a:solidFill>
                                  <a:latin typeface="Cambria Math" panose="02040503050406030204" pitchFamily="18" charset="0"/>
                                </a:rPr>
                              </m:ctrlPr>
                            </m:sSupPr>
                            <m:e>
                              <m:r>
                                <a:rPr lang="en-US" sz="5400" b="0" i="1" smtClean="0">
                                  <a:solidFill>
                                    <a:schemeClr val="bg1">
                                      <a:lumMod val="95000"/>
                                    </a:schemeClr>
                                  </a:solidFill>
                                  <a:latin typeface="Cambria Math" panose="02040503050406030204" pitchFamily="18" charset="0"/>
                                </a:rPr>
                                <m:t>𝑒</m:t>
                              </m:r>
                            </m:e>
                            <m:sup>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𝑎𝑡</m:t>
                              </m:r>
                            </m:sup>
                          </m:sSup>
                          <m:r>
                            <a:rPr lang="en-US" sz="5400" b="0" i="1" smtClean="0">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𝑏</m:t>
                              </m:r>
                            </m:num>
                            <m:den>
                              <m:r>
                                <a:rPr lang="en-US" sz="5400" b="0" i="1" smtClean="0">
                                  <a:solidFill>
                                    <a:schemeClr val="bg1">
                                      <a:lumMod val="95000"/>
                                    </a:schemeClr>
                                  </a:solidFill>
                                  <a:latin typeface="Cambria Math" panose="02040503050406030204" pitchFamily="18" charset="0"/>
                                </a:rPr>
                                <m:t>𝑎</m:t>
                              </m:r>
                            </m:den>
                          </m:f>
                        </m:den>
                      </m:f>
                    </m:oMath>
                  </m:oMathPara>
                </a14:m>
                <a:endParaRPr lang="en-US" sz="54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8C6FAA2A-8312-9D06-487F-095485A80867}"/>
                  </a:ext>
                </a:extLst>
              </p:cNvPr>
              <p:cNvSpPr txBox="1">
                <a:spLocks noRot="1" noChangeAspect="1" noMove="1" noResize="1" noEditPoints="1" noAdjustHandles="1" noChangeArrowheads="1" noChangeShapeType="1" noTextEdit="1"/>
              </p:cNvSpPr>
              <p:nvPr/>
            </p:nvSpPr>
            <p:spPr>
              <a:xfrm>
                <a:off x="665018" y="10102092"/>
                <a:ext cx="23551978" cy="3784241"/>
              </a:xfrm>
              <a:prstGeom prst="rect">
                <a:avLst/>
              </a:prstGeom>
              <a:blipFill>
                <a:blip r:embed="rId5"/>
                <a:stretch>
                  <a:fillRect l="-647"/>
                </a:stretch>
              </a:blipFill>
              <a:ln>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AD7C9921-E7F7-BB50-320B-98617767D3EC}"/>
              </a:ext>
            </a:extLst>
          </p:cNvPr>
          <p:cNvSpPr/>
          <p:nvPr/>
        </p:nvSpPr>
        <p:spPr>
          <a:xfrm>
            <a:off x="14713695" y="9368591"/>
            <a:ext cx="9392467" cy="18040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5A4718F-2918-6E40-85D2-42EF35FD7A9C}"/>
              </a:ext>
            </a:extLst>
          </p:cNvPr>
          <p:cNvSpPr/>
          <p:nvPr/>
        </p:nvSpPr>
        <p:spPr>
          <a:xfrm>
            <a:off x="7182731" y="9409401"/>
            <a:ext cx="8362070" cy="18040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63F4B8F-A665-C44F-417B-87160767C2A9}"/>
              </a:ext>
            </a:extLst>
          </p:cNvPr>
          <p:cNvSpPr/>
          <p:nvPr/>
        </p:nvSpPr>
        <p:spPr>
          <a:xfrm>
            <a:off x="14769112" y="11172680"/>
            <a:ext cx="9392467" cy="25433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7DB944-D1D2-A7F3-96FE-436B0E86F71D}"/>
              </a:ext>
            </a:extLst>
          </p:cNvPr>
          <p:cNvGrpSpPr/>
          <p:nvPr/>
        </p:nvGrpSpPr>
        <p:grpSpPr>
          <a:xfrm>
            <a:off x="593806" y="12645028"/>
            <a:ext cx="14106600" cy="401040"/>
            <a:chOff x="593806" y="12645028"/>
            <a:chExt cx="14106600" cy="40104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58D38A0C-B8EE-16E5-3CA0-632F82050EDC}"/>
                    </a:ext>
                  </a:extLst>
                </p14:cNvPr>
                <p14:cNvContentPartPr/>
                <p14:nvPr/>
              </p14:nvContentPartPr>
              <p14:xfrm>
                <a:off x="593806" y="12998908"/>
                <a:ext cx="1291680" cy="47160"/>
              </p14:xfrm>
            </p:contentPart>
          </mc:Choice>
          <mc:Fallback xmlns="">
            <p:pic>
              <p:nvPicPr>
                <p:cNvPr id="10" name="Ink 9">
                  <a:extLst>
                    <a:ext uri="{FF2B5EF4-FFF2-40B4-BE49-F238E27FC236}">
                      <a16:creationId xmlns:a16="http://schemas.microsoft.com/office/drawing/2014/main" id="{58D38A0C-B8EE-16E5-3CA0-632F82050EDC}"/>
                    </a:ext>
                  </a:extLst>
                </p:cNvPr>
                <p:cNvPicPr/>
                <p:nvPr/>
              </p:nvPicPr>
              <p:blipFill>
                <a:blip r:embed="rId7"/>
                <a:stretch>
                  <a:fillRect/>
                </a:stretch>
              </p:blipFill>
              <p:spPr>
                <a:xfrm>
                  <a:off x="557806" y="12963268"/>
                  <a:ext cx="1363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C800FD81-5CC2-B798-66BB-86AE8BD4C52D}"/>
                    </a:ext>
                  </a:extLst>
                </p14:cNvPr>
                <p14:cNvContentPartPr/>
                <p14:nvPr/>
              </p14:nvContentPartPr>
              <p14:xfrm>
                <a:off x="12189406" y="12645028"/>
                <a:ext cx="2511000" cy="90000"/>
              </p14:xfrm>
            </p:contentPart>
          </mc:Choice>
          <mc:Fallback xmlns="">
            <p:pic>
              <p:nvPicPr>
                <p:cNvPr id="11" name="Ink 10">
                  <a:extLst>
                    <a:ext uri="{FF2B5EF4-FFF2-40B4-BE49-F238E27FC236}">
                      <a16:creationId xmlns:a16="http://schemas.microsoft.com/office/drawing/2014/main" id="{C800FD81-5CC2-B798-66BB-86AE8BD4C52D}"/>
                    </a:ext>
                  </a:extLst>
                </p:cNvPr>
                <p:cNvPicPr/>
                <p:nvPr/>
              </p:nvPicPr>
              <p:blipFill>
                <a:blip r:embed="rId9"/>
                <a:stretch>
                  <a:fillRect/>
                </a:stretch>
              </p:blipFill>
              <p:spPr>
                <a:xfrm>
                  <a:off x="12153766" y="12609388"/>
                  <a:ext cx="2582640" cy="161640"/>
                </a:xfrm>
                <a:prstGeom prst="rect">
                  <a:avLst/>
                </a:prstGeom>
              </p:spPr>
            </p:pic>
          </mc:Fallback>
        </mc:AlternateContent>
      </p:grpSp>
    </p:spTree>
    <p:extLst>
      <p:ext uri="{BB962C8B-B14F-4D97-AF65-F5344CB8AC3E}">
        <p14:creationId xmlns:p14="http://schemas.microsoft.com/office/powerpoint/2010/main" val="345679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8" grpId="0" animBg="1"/>
      <p:bldP spid="3"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5C8B7B-50D2-FE0A-794D-44D098E51A98}"/>
                  </a:ext>
                </a:extLst>
              </p:cNvPr>
              <p:cNvSpPr txBox="1"/>
              <p:nvPr/>
            </p:nvSpPr>
            <p:spPr>
              <a:xfrm>
                <a:off x="167004" y="2862884"/>
                <a:ext cx="23939159" cy="248580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5400" b="0" i="1" smtClean="0">
                              <a:solidFill>
                                <a:schemeClr val="bg1">
                                  <a:lumMod val="95000"/>
                                </a:schemeClr>
                              </a:solidFill>
                              <a:latin typeface="Cambria Math" panose="02040503050406030204" pitchFamily="18" charset="0"/>
                            </a:rPr>
                          </m:ctrlPr>
                        </m:fPr>
                        <m:num>
                          <m:r>
                            <m:rPr>
                              <m:nor/>
                            </m:rPr>
                            <a:rPr lang="en-US" sz="5400" b="0" i="1" smtClean="0">
                              <a:solidFill>
                                <a:schemeClr val="bg1">
                                  <a:lumMod val="95000"/>
                                </a:schemeClr>
                              </a:solidFill>
                              <a:latin typeface="Cambria Math" panose="02040503050406030204" pitchFamily="18" charset="0"/>
                            </a:rPr>
                            <m:t>dN</m:t>
                          </m:r>
                        </m:num>
                        <m:den>
                          <m:r>
                            <a:rPr lang="en-US" sz="5400" b="0" i="1" smtClean="0">
                              <a:solidFill>
                                <a:schemeClr val="bg1">
                                  <a:lumMod val="95000"/>
                                </a:schemeClr>
                              </a:solidFill>
                              <a:latin typeface="Cambria Math" panose="02040503050406030204" pitchFamily="18" charset="0"/>
                            </a:rPr>
                            <m:t>𝑑</m:t>
                          </m:r>
                          <m:r>
                            <a:rPr lang="en-US" sz="5400" i="1">
                              <a:solidFill>
                                <a:schemeClr val="bg1">
                                  <a:lumMod val="95000"/>
                                </a:schemeClr>
                              </a:solidFill>
                              <a:latin typeface="Cambria Math" panose="02040503050406030204" pitchFamily="18" charset="0"/>
                            </a:rPr>
                            <m:t>𝑡</m:t>
                          </m:r>
                        </m:den>
                      </m:f>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𝑎𝑁</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𝑏</m:t>
                      </m:r>
                      <m:sSup>
                        <m:sSupPr>
                          <m:ctrlPr>
                            <a:rPr lang="en-US" sz="5400" b="0" i="1" smtClean="0">
                              <a:solidFill>
                                <a:schemeClr val="bg1">
                                  <a:lumMod val="95000"/>
                                </a:schemeClr>
                              </a:solidFill>
                              <a:latin typeface="Cambria Math" panose="02040503050406030204" pitchFamily="18" charset="0"/>
                            </a:rPr>
                          </m:ctrlPr>
                        </m:sSupPr>
                        <m:e>
                          <m:r>
                            <a:rPr lang="en-US" sz="5400" b="0" i="1" smtClean="0">
                              <a:solidFill>
                                <a:schemeClr val="bg1">
                                  <a:lumMod val="95000"/>
                                </a:schemeClr>
                              </a:solidFill>
                              <a:latin typeface="Cambria Math" panose="02040503050406030204" pitchFamily="18" charset="0"/>
                            </a:rPr>
                            <m:t>𝑁</m:t>
                          </m:r>
                        </m:e>
                        <m:sup>
                          <m:r>
                            <a:rPr lang="en-US" sz="5400" b="0" i="1" smtClean="0">
                              <a:solidFill>
                                <a:schemeClr val="bg1">
                                  <a:lumMod val="95000"/>
                                </a:schemeClr>
                              </a:solidFill>
                              <a:latin typeface="Cambria Math" panose="02040503050406030204" pitchFamily="18" charset="0"/>
                            </a:rPr>
                            <m:t>2</m:t>
                          </m:r>
                        </m:sup>
                      </m:sSup>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𝑎</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1</m:t>
                          </m:r>
                          <m:r>
                            <a:rPr lang="en-US" sz="5400" i="1">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𝑏</m:t>
                              </m:r>
                            </m:num>
                            <m:den>
                              <m:r>
                                <a:rPr lang="en-US" sz="5400" b="0" i="1" smtClean="0">
                                  <a:solidFill>
                                    <a:schemeClr val="bg1">
                                      <a:lumMod val="95000"/>
                                    </a:schemeClr>
                                  </a:solidFill>
                                  <a:latin typeface="Cambria Math" panose="02040503050406030204" pitchFamily="18" charset="0"/>
                                </a:rPr>
                                <m:t>𝑎</m:t>
                              </m:r>
                            </m:den>
                          </m:f>
                          <m:r>
                            <a:rPr lang="en-US" sz="5400" b="0" i="1" smtClean="0">
                              <a:solidFill>
                                <a:schemeClr val="bg1">
                                  <a:lumMod val="95000"/>
                                </a:schemeClr>
                              </a:solidFill>
                              <a:latin typeface="Cambria Math" panose="02040503050406030204" pitchFamily="18" charset="0"/>
                            </a:rPr>
                            <m:t>𝑁</m:t>
                          </m:r>
                        </m:e>
                      </m:d>
                      <m:r>
                        <a:rPr lang="en-US" sz="5400" b="0" i="1" smtClean="0">
                          <a:solidFill>
                            <a:schemeClr val="bg1">
                              <a:lumMod val="95000"/>
                            </a:schemeClr>
                          </a:solidFill>
                          <a:latin typeface="Cambria Math" panose="02040503050406030204" pitchFamily="18" charset="0"/>
                        </a:rPr>
                        <m:t>𝑁</m:t>
                      </m:r>
                      <m:r>
                        <a:rPr lang="en-US" sz="5400" b="0" i="1" smtClean="0">
                          <a:solidFill>
                            <a:schemeClr val="bg1">
                              <a:lumMod val="95000"/>
                            </a:schemeClr>
                          </a:solidFill>
                          <a:latin typeface="Cambria Math" panose="02040503050406030204" pitchFamily="18" charset="0"/>
                        </a:rPr>
                        <m:t>,    </m:t>
                      </m:r>
                      <m:f>
                        <m:fPr>
                          <m:ctrlPr>
                            <a:rPr lang="en-US" sz="5400" i="1">
                              <a:solidFill>
                                <a:schemeClr val="bg1">
                                  <a:lumMod val="95000"/>
                                </a:schemeClr>
                              </a:solidFill>
                              <a:latin typeface="Cambria Math" panose="02040503050406030204" pitchFamily="18" charset="0"/>
                            </a:rPr>
                          </m:ctrlPr>
                        </m:fPr>
                        <m:num>
                          <m:r>
                            <m:rPr>
                              <m:nor/>
                            </m:rPr>
                            <a:rPr lang="en-US" sz="5400" i="1">
                              <a:solidFill>
                                <a:schemeClr val="bg1">
                                  <a:lumMod val="95000"/>
                                </a:schemeClr>
                              </a:solidFill>
                              <a:latin typeface="Cambria Math" panose="02040503050406030204" pitchFamily="18" charset="0"/>
                            </a:rPr>
                            <m:t>dN</m:t>
                          </m:r>
                        </m:num>
                        <m:den>
                          <m:r>
                            <a:rPr lang="en-US" sz="5400" i="1">
                              <a:solidFill>
                                <a:schemeClr val="bg1">
                                  <a:lumMod val="95000"/>
                                </a:schemeClr>
                              </a:solidFill>
                              <a:latin typeface="Cambria Math" panose="02040503050406030204" pitchFamily="18" charset="0"/>
                            </a:rPr>
                            <m:t>𝑑𝑡</m:t>
                          </m:r>
                        </m:den>
                      </m:f>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𝑟</m:t>
                      </m:r>
                      <m:d>
                        <m:dPr>
                          <m:ctrlPr>
                            <a:rPr lang="en-US" sz="5400" b="0" i="1" smtClean="0">
                              <a:solidFill>
                                <a:schemeClr val="bg1">
                                  <a:lumMod val="95000"/>
                                </a:schemeClr>
                              </a:solidFill>
                              <a:latin typeface="Cambria Math" panose="02040503050406030204" pitchFamily="18" charset="0"/>
                            </a:rPr>
                          </m:ctrlPr>
                        </m:dPr>
                        <m:e>
                          <m:f>
                            <m:fPr>
                              <m:ctrlPr>
                                <a:rPr lang="en-US" sz="5400" b="0" i="1" smtClean="0">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𝐾</m:t>
                              </m:r>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𝑁</m:t>
                              </m:r>
                            </m:num>
                            <m:den>
                              <m:r>
                                <a:rPr lang="en-US" sz="5400" b="0" i="1" smtClean="0">
                                  <a:solidFill>
                                    <a:schemeClr val="bg1">
                                      <a:lumMod val="95000"/>
                                    </a:schemeClr>
                                  </a:solidFill>
                                  <a:latin typeface="Cambria Math" panose="02040503050406030204" pitchFamily="18" charset="0"/>
                                </a:rPr>
                                <m:t>𝐾</m:t>
                              </m:r>
                            </m:den>
                          </m:f>
                        </m:e>
                      </m:d>
                      <m:r>
                        <a:rPr lang="en-US" sz="5400" b="0" i="1" smtClean="0">
                          <a:solidFill>
                            <a:schemeClr val="bg1">
                              <a:lumMod val="95000"/>
                            </a:schemeClr>
                          </a:solidFill>
                          <a:latin typeface="Cambria Math" panose="02040503050406030204" pitchFamily="18" charset="0"/>
                        </a:rPr>
                        <m:t>𝑁</m:t>
                      </m:r>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𝑟</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𝑎</m:t>
                      </m:r>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𝐾</m:t>
                      </m:r>
                      <m:r>
                        <a:rPr lang="en-US" sz="5400" b="0" i="1" smtClean="0">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𝑎</m:t>
                          </m:r>
                        </m:num>
                        <m:den>
                          <m:r>
                            <a:rPr lang="en-US" sz="5400" b="0" i="1" smtClean="0">
                              <a:solidFill>
                                <a:schemeClr val="bg1">
                                  <a:lumMod val="95000"/>
                                </a:schemeClr>
                              </a:solidFill>
                              <a:latin typeface="Cambria Math" panose="02040503050406030204" pitchFamily="18" charset="0"/>
                            </a:rPr>
                            <m:t>𝑏</m:t>
                          </m:r>
                        </m:den>
                      </m:f>
                    </m:oMath>
                  </m:oMathPara>
                </a14:m>
                <a:endParaRPr lang="en-US" sz="6000" b="0" i="1" dirty="0">
                  <a:solidFill>
                    <a:schemeClr val="bg1">
                      <a:lumMod val="9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95C8B7B-50D2-FE0A-794D-44D098E51A98}"/>
                  </a:ext>
                </a:extLst>
              </p:cNvPr>
              <p:cNvSpPr txBox="1">
                <a:spLocks noRot="1" noChangeAspect="1" noMove="1" noResize="1" noEditPoints="1" noAdjustHandles="1" noChangeArrowheads="1" noChangeShapeType="1" noTextEdit="1"/>
              </p:cNvSpPr>
              <p:nvPr/>
            </p:nvSpPr>
            <p:spPr>
              <a:xfrm>
                <a:off x="167004" y="2862884"/>
                <a:ext cx="23939159" cy="2485809"/>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6FAA2A-8312-9D06-487F-095485A80867}"/>
                  </a:ext>
                </a:extLst>
              </p:cNvPr>
              <p:cNvSpPr txBox="1"/>
              <p:nvPr/>
            </p:nvSpPr>
            <p:spPr>
              <a:xfrm>
                <a:off x="416011" y="4608394"/>
                <a:ext cx="18997404" cy="3758914"/>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𝑁</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𝑡</m:t>
                          </m:r>
                        </m:e>
                      </m:d>
                      <m:r>
                        <a:rPr lang="en-US" sz="5400" b="0" i="1" smtClean="0">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d>
                            <m:dPr>
                              <m:ctrlPr>
                                <a:rPr lang="en-US" sz="5400" b="0" i="1" smtClean="0">
                                  <a:solidFill>
                                    <a:schemeClr val="bg1">
                                      <a:lumMod val="95000"/>
                                    </a:schemeClr>
                                  </a:solidFill>
                                  <a:latin typeface="Cambria Math" panose="02040503050406030204" pitchFamily="18" charset="0"/>
                                </a:rPr>
                              </m:ctrlPr>
                            </m:dPr>
                            <m:e>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𝑁</m:t>
                                      </m:r>
                                    </m:e>
                                    <m:sub>
                                      <m:r>
                                        <a:rPr lang="en-US" sz="5400" b="0" i="1" smtClean="0">
                                          <a:solidFill>
                                            <a:schemeClr val="bg1">
                                              <a:lumMod val="95000"/>
                                            </a:schemeClr>
                                          </a:solidFill>
                                          <a:latin typeface="Cambria Math" panose="02040503050406030204" pitchFamily="18" charset="0"/>
                                        </a:rPr>
                                        <m:t>0</m:t>
                                      </m:r>
                                    </m:sub>
                                  </m:sSub>
                                </m:den>
                              </m:f>
                              <m:r>
                                <a:rPr lang="en-US" sz="5400" b="0" i="1" smtClean="0">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𝑏</m:t>
                                  </m:r>
                                </m:num>
                                <m:den>
                                  <m:r>
                                    <a:rPr lang="en-US" sz="5400" b="0" i="1" smtClean="0">
                                      <a:solidFill>
                                        <a:schemeClr val="bg1">
                                          <a:lumMod val="95000"/>
                                        </a:schemeClr>
                                      </a:solidFill>
                                      <a:latin typeface="Cambria Math" panose="02040503050406030204" pitchFamily="18" charset="0"/>
                                    </a:rPr>
                                    <m:t>𝑎</m:t>
                                  </m:r>
                                </m:den>
                              </m:f>
                            </m:e>
                          </m:d>
                          <m:sSup>
                            <m:sSupPr>
                              <m:ctrlPr>
                                <a:rPr lang="en-US" sz="5400" b="0" i="1" smtClean="0">
                                  <a:solidFill>
                                    <a:schemeClr val="bg1">
                                      <a:lumMod val="95000"/>
                                    </a:schemeClr>
                                  </a:solidFill>
                                  <a:latin typeface="Cambria Math" panose="02040503050406030204" pitchFamily="18" charset="0"/>
                                </a:rPr>
                              </m:ctrlPr>
                            </m:sSupPr>
                            <m:e>
                              <m:r>
                                <a:rPr lang="en-US" sz="5400" b="0" i="1" smtClean="0">
                                  <a:solidFill>
                                    <a:schemeClr val="bg1">
                                      <a:lumMod val="95000"/>
                                    </a:schemeClr>
                                  </a:solidFill>
                                  <a:latin typeface="Cambria Math" panose="02040503050406030204" pitchFamily="18" charset="0"/>
                                </a:rPr>
                                <m:t>𝑒</m:t>
                              </m:r>
                            </m:e>
                            <m:sup>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𝑎𝑡</m:t>
                              </m:r>
                            </m:sup>
                          </m:sSup>
                          <m:r>
                            <a:rPr lang="en-US" sz="5400" b="0" i="1" smtClean="0">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𝑏</m:t>
                              </m:r>
                            </m:num>
                            <m:den>
                              <m:r>
                                <a:rPr lang="en-US" sz="5400" b="0" i="1" smtClean="0">
                                  <a:solidFill>
                                    <a:schemeClr val="bg1">
                                      <a:lumMod val="95000"/>
                                    </a:schemeClr>
                                  </a:solidFill>
                                  <a:latin typeface="Cambria Math" panose="02040503050406030204" pitchFamily="18" charset="0"/>
                                </a:rPr>
                                <m:t>𝑎</m:t>
                              </m:r>
                            </m:den>
                          </m:f>
                        </m:den>
                      </m:f>
                      <m:r>
                        <a:rPr lang="en-US" sz="5400" b="0" i="1" smtClean="0">
                          <a:solidFill>
                            <a:schemeClr val="bg1">
                              <a:lumMod val="95000"/>
                            </a:schemeClr>
                          </a:solidFill>
                          <a:latin typeface="Cambria Math" panose="02040503050406030204" pitchFamily="18" charset="0"/>
                        </a:rPr>
                        <m:t>          </m:t>
                      </m:r>
                      <m:r>
                        <a:rPr lang="en-US" sz="5400" i="1">
                          <a:solidFill>
                            <a:schemeClr val="bg1">
                              <a:lumMod val="95000"/>
                            </a:schemeClr>
                          </a:solidFill>
                          <a:latin typeface="Cambria Math" panose="02040503050406030204" pitchFamily="18" charset="0"/>
                        </a:rPr>
                        <m:t>𝑁</m:t>
                      </m:r>
                      <m:d>
                        <m:dPr>
                          <m:ctrlPr>
                            <a:rPr lang="en-US" sz="5400" i="1">
                              <a:solidFill>
                                <a:schemeClr val="bg1">
                                  <a:lumMod val="95000"/>
                                </a:schemeClr>
                              </a:solidFill>
                              <a:latin typeface="Cambria Math" panose="02040503050406030204" pitchFamily="18" charset="0"/>
                            </a:rPr>
                          </m:ctrlPr>
                        </m:dPr>
                        <m:e>
                          <m:r>
                            <a:rPr lang="en-US" sz="5400" i="1">
                              <a:solidFill>
                                <a:schemeClr val="bg1">
                                  <a:lumMod val="95000"/>
                                </a:schemeClr>
                              </a:solidFill>
                              <a:latin typeface="Cambria Math" panose="02040503050406030204" pitchFamily="18" charset="0"/>
                            </a:rPr>
                            <m:t>𝑡</m:t>
                          </m:r>
                        </m:e>
                      </m:d>
                      <m:r>
                        <a:rPr lang="en-US" sz="5400" i="1">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1</m:t>
                          </m:r>
                        </m:num>
                        <m:den>
                          <m:d>
                            <m:dPr>
                              <m:ctrlPr>
                                <a:rPr lang="en-US" sz="5400" i="1">
                                  <a:solidFill>
                                    <a:schemeClr val="bg1">
                                      <a:lumMod val="95000"/>
                                    </a:schemeClr>
                                  </a:solidFill>
                                  <a:latin typeface="Cambria Math" panose="02040503050406030204" pitchFamily="18" charset="0"/>
                                </a:rPr>
                              </m:ctrlPr>
                            </m:dPr>
                            <m:e>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1</m:t>
                                  </m:r>
                                </m:num>
                                <m:den>
                                  <m:sSub>
                                    <m:sSubPr>
                                      <m:ctrlPr>
                                        <a:rPr lang="en-US" sz="5400" i="1">
                                          <a:solidFill>
                                            <a:schemeClr val="bg1">
                                              <a:lumMod val="95000"/>
                                            </a:schemeClr>
                                          </a:solidFill>
                                          <a:latin typeface="Cambria Math" panose="02040503050406030204" pitchFamily="18" charset="0"/>
                                        </a:rPr>
                                      </m:ctrlPr>
                                    </m:sSubPr>
                                    <m:e>
                                      <m:r>
                                        <a:rPr lang="en-US" sz="5400" i="1">
                                          <a:solidFill>
                                            <a:schemeClr val="bg1">
                                              <a:lumMod val="95000"/>
                                            </a:schemeClr>
                                          </a:solidFill>
                                          <a:latin typeface="Cambria Math" panose="02040503050406030204" pitchFamily="18" charset="0"/>
                                        </a:rPr>
                                        <m:t>𝑁</m:t>
                                      </m:r>
                                    </m:e>
                                    <m:sub>
                                      <m:r>
                                        <a:rPr lang="en-US" sz="5400" i="1">
                                          <a:solidFill>
                                            <a:schemeClr val="bg1">
                                              <a:lumMod val="95000"/>
                                            </a:schemeClr>
                                          </a:solidFill>
                                          <a:latin typeface="Cambria Math" panose="02040503050406030204" pitchFamily="18" charset="0"/>
                                        </a:rPr>
                                        <m:t>0</m:t>
                                      </m:r>
                                    </m:sub>
                                  </m:sSub>
                                </m:den>
                              </m:f>
                              <m:r>
                                <a:rPr lang="en-US" sz="5400" i="1">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r>
                                    <a:rPr lang="en-US" sz="5400" b="0" i="1" smtClean="0">
                                      <a:solidFill>
                                        <a:schemeClr val="bg1">
                                          <a:lumMod val="95000"/>
                                        </a:schemeClr>
                                      </a:solidFill>
                                      <a:latin typeface="Cambria Math" panose="02040503050406030204" pitchFamily="18" charset="0"/>
                                    </a:rPr>
                                    <m:t>𝐾</m:t>
                                  </m:r>
                                </m:den>
                              </m:f>
                            </m:e>
                          </m:d>
                          <m:sSup>
                            <m:sSupPr>
                              <m:ctrlPr>
                                <a:rPr lang="en-US" sz="5400" i="1">
                                  <a:solidFill>
                                    <a:schemeClr val="bg1">
                                      <a:lumMod val="95000"/>
                                    </a:schemeClr>
                                  </a:solidFill>
                                  <a:latin typeface="Cambria Math" panose="02040503050406030204" pitchFamily="18" charset="0"/>
                                </a:rPr>
                              </m:ctrlPr>
                            </m:sSupPr>
                            <m:e>
                              <m:r>
                                <a:rPr lang="en-US" sz="5400" i="1">
                                  <a:solidFill>
                                    <a:schemeClr val="bg1">
                                      <a:lumMod val="95000"/>
                                    </a:schemeClr>
                                  </a:solidFill>
                                  <a:latin typeface="Cambria Math" panose="02040503050406030204" pitchFamily="18" charset="0"/>
                                </a:rPr>
                                <m:t>𝑒</m:t>
                              </m:r>
                            </m:e>
                            <m:sup>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𝑟</m:t>
                              </m:r>
                              <m:r>
                                <a:rPr lang="en-US" sz="5400" i="1">
                                  <a:solidFill>
                                    <a:schemeClr val="bg1">
                                      <a:lumMod val="95000"/>
                                    </a:schemeClr>
                                  </a:solidFill>
                                  <a:latin typeface="Cambria Math" panose="02040503050406030204" pitchFamily="18" charset="0"/>
                                </a:rPr>
                                <m:t>𝑡</m:t>
                              </m:r>
                            </m:sup>
                          </m:sSup>
                          <m:r>
                            <a:rPr lang="en-US" sz="5400" i="1">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r>
                                <a:rPr lang="en-US" sz="5400" b="0" i="1" smtClean="0">
                                  <a:solidFill>
                                    <a:schemeClr val="bg1">
                                      <a:lumMod val="95000"/>
                                    </a:schemeClr>
                                  </a:solidFill>
                                  <a:latin typeface="Cambria Math" panose="02040503050406030204" pitchFamily="18" charset="0"/>
                                </a:rPr>
                                <m:t>𝐾</m:t>
                              </m:r>
                            </m:den>
                          </m:f>
                        </m:den>
                      </m:f>
                    </m:oMath>
                  </m:oMathPara>
                </a14:m>
                <a:endParaRPr lang="en-US" sz="54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8C6FAA2A-8312-9D06-487F-095485A80867}"/>
                  </a:ext>
                </a:extLst>
              </p:cNvPr>
              <p:cNvSpPr txBox="1">
                <a:spLocks noRot="1" noChangeAspect="1" noMove="1" noResize="1" noEditPoints="1" noAdjustHandles="1" noChangeArrowheads="1" noChangeShapeType="1" noTextEdit="1"/>
              </p:cNvSpPr>
              <p:nvPr/>
            </p:nvSpPr>
            <p:spPr>
              <a:xfrm>
                <a:off x="416011" y="4608394"/>
                <a:ext cx="18997404" cy="3758914"/>
              </a:xfrm>
              <a:prstGeom prst="rect">
                <a:avLst/>
              </a:prstGeom>
              <a:blipFill>
                <a:blip r:embed="rId4"/>
                <a:stretch>
                  <a:fillRect l="-1336"/>
                </a:stretch>
              </a:blipFill>
              <a:ln>
                <a:noFill/>
              </a:ln>
            </p:spPr>
            <p:txBody>
              <a:bodyPr/>
              <a:lstStyle/>
              <a:p>
                <a:r>
                  <a:rPr lang="en-US">
                    <a:noFill/>
                  </a:rPr>
                  <a:t> </a:t>
                </a:r>
              </a:p>
            </p:txBody>
          </p:sp>
        </mc:Fallback>
      </mc:AlternateContent>
      <p:sp>
        <p:nvSpPr>
          <p:cNvPr id="10" name="Google Shape;92;p2">
            <a:extLst>
              <a:ext uri="{FF2B5EF4-FFF2-40B4-BE49-F238E27FC236}">
                <a16:creationId xmlns:a16="http://schemas.microsoft.com/office/drawing/2014/main" id="{D40E5A33-396A-06E6-1A9B-63B7774D2F3D}"/>
              </a:ext>
            </a:extLst>
          </p:cNvPr>
          <p:cNvSpPr txBox="1">
            <a:spLocks/>
          </p:cNvSpPr>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dirty="0"/>
              <a:t>Logistic function: S-curve growth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A52024-6AB5-7047-744D-A77C944D8504}"/>
                  </a:ext>
                </a:extLst>
              </p:cNvPr>
              <p:cNvSpPr txBox="1"/>
              <p:nvPr/>
            </p:nvSpPr>
            <p:spPr>
              <a:xfrm>
                <a:off x="2613406" y="8151081"/>
                <a:ext cx="9578594" cy="5245218"/>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4000" b="0" i="1" smtClean="0">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=0:  </m:t>
                      </m:r>
                      <m:r>
                        <a:rPr lang="en-US" sz="4000" b="0" i="1" smtClean="0">
                          <a:solidFill>
                            <a:schemeClr val="bg1">
                              <a:lumMod val="95000"/>
                            </a:schemeClr>
                          </a:solidFill>
                          <a:latin typeface="Cambria Math" panose="02040503050406030204" pitchFamily="18" charset="0"/>
                        </a:rPr>
                        <m:t>𝑁</m:t>
                      </m:r>
                      <m:d>
                        <m:dPr>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=0</m:t>
                          </m:r>
                        </m:e>
                      </m:d>
                      <m:r>
                        <a:rPr lang="en-US" sz="4000" b="0" i="1" smtClean="0">
                          <a:solidFill>
                            <a:schemeClr val="bg1">
                              <a:lumMod val="95000"/>
                            </a:schemeClr>
                          </a:solidFill>
                          <a:latin typeface="Cambria Math" panose="02040503050406030204" pitchFamily="18" charset="0"/>
                        </a:rPr>
                        <m:t>=</m:t>
                      </m:r>
                      <m:f>
                        <m:fPr>
                          <m:ctrlPr>
                            <a:rPr lang="en-US" sz="4000" i="1">
                              <a:solidFill>
                                <a:schemeClr val="bg1">
                                  <a:lumMod val="95000"/>
                                </a:schemeClr>
                              </a:solidFill>
                              <a:latin typeface="Cambria Math" panose="02040503050406030204" pitchFamily="18" charset="0"/>
                            </a:rPr>
                          </m:ctrlPr>
                        </m:fPr>
                        <m:num>
                          <m:r>
                            <a:rPr lang="en-US" sz="4000" b="0" i="1" smtClean="0">
                              <a:solidFill>
                                <a:schemeClr val="bg1">
                                  <a:lumMod val="95000"/>
                                </a:schemeClr>
                              </a:solidFill>
                              <a:latin typeface="Cambria Math" panose="02040503050406030204" pitchFamily="18" charset="0"/>
                            </a:rPr>
                            <m:t>1</m:t>
                          </m:r>
                        </m:num>
                        <m:den>
                          <m:d>
                            <m:dPr>
                              <m:ctrlPr>
                                <a:rPr lang="en-US" sz="4000" b="0" i="1" smtClean="0">
                                  <a:solidFill>
                                    <a:schemeClr val="bg1">
                                      <a:lumMod val="95000"/>
                                    </a:schemeClr>
                                  </a:solidFill>
                                  <a:latin typeface="Cambria Math" panose="02040503050406030204" pitchFamily="18" charset="0"/>
                                </a:rPr>
                              </m:ctrlPr>
                            </m:dPr>
                            <m:e>
                              <m:f>
                                <m:fPr>
                                  <m:ctrlPr>
                                    <a:rPr lang="en-US" sz="4000" b="0" i="1" smtClean="0">
                                      <a:solidFill>
                                        <a:schemeClr val="bg1">
                                          <a:lumMod val="95000"/>
                                        </a:schemeClr>
                                      </a:solidFill>
                                      <a:latin typeface="Cambria Math" panose="02040503050406030204" pitchFamily="18" charset="0"/>
                                    </a:rPr>
                                  </m:ctrlPr>
                                </m:fPr>
                                <m:num>
                                  <m:r>
                                    <a:rPr lang="en-US" sz="4000" b="0" i="1" smtClean="0">
                                      <a:solidFill>
                                        <a:schemeClr val="bg1">
                                          <a:lumMod val="95000"/>
                                        </a:schemeClr>
                                      </a:solidFill>
                                      <a:latin typeface="Cambria Math" panose="02040503050406030204" pitchFamily="18" charset="0"/>
                                    </a:rPr>
                                    <m:t>1</m:t>
                                  </m:r>
                                </m:num>
                                <m:den>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𝑁</m:t>
                                      </m:r>
                                    </m:e>
                                    <m:sub>
                                      <m:r>
                                        <a:rPr lang="en-US" sz="4000" b="0" i="1" smtClean="0">
                                          <a:solidFill>
                                            <a:schemeClr val="bg1">
                                              <a:lumMod val="95000"/>
                                            </a:schemeClr>
                                          </a:solidFill>
                                          <a:latin typeface="Cambria Math" panose="02040503050406030204" pitchFamily="18" charset="0"/>
                                        </a:rPr>
                                        <m:t>0</m:t>
                                      </m:r>
                                    </m:sub>
                                  </m:sSub>
                                </m:den>
                              </m:f>
                              <m:r>
                                <a:rPr lang="en-US" sz="4000" b="0" i="1" smtClean="0">
                                  <a:solidFill>
                                    <a:schemeClr val="bg1">
                                      <a:lumMod val="95000"/>
                                    </a:schemeClr>
                                  </a:solidFill>
                                  <a:latin typeface="Cambria Math" panose="02040503050406030204" pitchFamily="18" charset="0"/>
                                </a:rPr>
                                <m:t>−</m:t>
                              </m:r>
                              <m:f>
                                <m:fPr>
                                  <m:ctrlPr>
                                    <a:rPr lang="en-US" sz="4000" b="0" i="1" smtClean="0">
                                      <a:solidFill>
                                        <a:schemeClr val="bg1">
                                          <a:lumMod val="95000"/>
                                        </a:schemeClr>
                                      </a:solidFill>
                                      <a:latin typeface="Cambria Math" panose="02040503050406030204" pitchFamily="18" charset="0"/>
                                    </a:rPr>
                                  </m:ctrlPr>
                                </m:fPr>
                                <m:num>
                                  <m:r>
                                    <a:rPr lang="en-US" sz="4000" b="0" i="1" smtClean="0">
                                      <a:solidFill>
                                        <a:schemeClr val="bg1">
                                          <a:lumMod val="95000"/>
                                        </a:schemeClr>
                                      </a:solidFill>
                                      <a:latin typeface="Cambria Math" panose="02040503050406030204" pitchFamily="18" charset="0"/>
                                    </a:rPr>
                                    <m:t>𝑏</m:t>
                                  </m:r>
                                </m:num>
                                <m:den>
                                  <m:r>
                                    <a:rPr lang="en-US" sz="4000" b="0" i="1" smtClean="0">
                                      <a:solidFill>
                                        <a:schemeClr val="bg1">
                                          <a:lumMod val="95000"/>
                                        </a:schemeClr>
                                      </a:solidFill>
                                      <a:latin typeface="Cambria Math" panose="02040503050406030204" pitchFamily="18" charset="0"/>
                                    </a:rPr>
                                    <m:t>𝑎</m:t>
                                  </m:r>
                                </m:den>
                              </m:f>
                            </m:e>
                          </m:d>
                          <m:r>
                            <a:rPr lang="en-US" sz="4000" b="0" i="1" smtClean="0">
                              <a:solidFill>
                                <a:schemeClr val="bg1">
                                  <a:lumMod val="95000"/>
                                </a:schemeClr>
                              </a:solidFill>
                              <a:latin typeface="Cambria Math" panose="02040503050406030204" pitchFamily="18" charset="0"/>
                            </a:rPr>
                            <m:t>+</m:t>
                          </m:r>
                          <m:f>
                            <m:fPr>
                              <m:ctrlPr>
                                <a:rPr lang="en-US" sz="4000" b="0" i="1" smtClean="0">
                                  <a:solidFill>
                                    <a:schemeClr val="bg1">
                                      <a:lumMod val="95000"/>
                                    </a:schemeClr>
                                  </a:solidFill>
                                  <a:latin typeface="Cambria Math" panose="02040503050406030204" pitchFamily="18" charset="0"/>
                                </a:rPr>
                              </m:ctrlPr>
                            </m:fPr>
                            <m:num>
                              <m:r>
                                <a:rPr lang="en-US" sz="4000" b="0" i="1" smtClean="0">
                                  <a:solidFill>
                                    <a:schemeClr val="bg1">
                                      <a:lumMod val="95000"/>
                                    </a:schemeClr>
                                  </a:solidFill>
                                  <a:latin typeface="Cambria Math" panose="02040503050406030204" pitchFamily="18" charset="0"/>
                                </a:rPr>
                                <m:t>𝑏</m:t>
                              </m:r>
                            </m:num>
                            <m:den>
                              <m:r>
                                <a:rPr lang="en-US" sz="4000" b="0" i="1" smtClean="0">
                                  <a:solidFill>
                                    <a:schemeClr val="bg1">
                                      <a:lumMod val="95000"/>
                                    </a:schemeClr>
                                  </a:solidFill>
                                  <a:latin typeface="Cambria Math" panose="02040503050406030204" pitchFamily="18" charset="0"/>
                                </a:rPr>
                                <m:t>𝑎</m:t>
                              </m:r>
                            </m:den>
                          </m:f>
                        </m:den>
                      </m:f>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𝑁</m:t>
                          </m:r>
                        </m:e>
                        <m:sub>
                          <m:r>
                            <a:rPr lang="en-US" sz="4000" b="0" i="1" smtClean="0">
                              <a:solidFill>
                                <a:schemeClr val="bg1">
                                  <a:lumMod val="95000"/>
                                </a:schemeClr>
                              </a:solidFill>
                              <a:latin typeface="Cambria Math" panose="02040503050406030204" pitchFamily="18" charset="0"/>
                            </a:rPr>
                            <m:t>0</m:t>
                          </m:r>
                        </m:sub>
                      </m:sSub>
                      <m:r>
                        <a:rPr lang="en-US" sz="4000" b="0" i="1" smtClean="0">
                          <a:solidFill>
                            <a:schemeClr val="bg1">
                              <a:lumMod val="95000"/>
                            </a:schemeClr>
                          </a:solidFill>
                          <a:latin typeface="Cambria Math" panose="02040503050406030204" pitchFamily="18" charset="0"/>
                        </a:rPr>
                        <m:t>         </m:t>
                      </m:r>
                    </m:oMath>
                  </m:oMathPara>
                </a14:m>
                <a:endParaRPr lang="en-US" sz="40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4000" b="0" i="1" smtClean="0">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𝑁</m:t>
                      </m:r>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m:t>
                          </m:r>
                        </m:e>
                      </m:d>
                      <m:r>
                        <a:rPr lang="en-US" sz="4000" i="1">
                          <a:solidFill>
                            <a:schemeClr val="bg1">
                              <a:lumMod val="95000"/>
                            </a:schemeClr>
                          </a:solidFill>
                          <a:latin typeface="Cambria Math" panose="02040503050406030204" pitchFamily="18" charset="0"/>
                        </a:rPr>
                        <m:t>=</m:t>
                      </m:r>
                      <m:f>
                        <m:fPr>
                          <m:ctrlPr>
                            <a:rPr lang="en-US" sz="4000" i="1">
                              <a:solidFill>
                                <a:schemeClr val="bg1">
                                  <a:lumMod val="95000"/>
                                </a:schemeClr>
                              </a:solidFill>
                              <a:latin typeface="Cambria Math" panose="02040503050406030204" pitchFamily="18" charset="0"/>
                            </a:rPr>
                          </m:ctrlPr>
                        </m:fPr>
                        <m:num>
                          <m:r>
                            <a:rPr lang="en-US" sz="4000" i="1">
                              <a:solidFill>
                                <a:schemeClr val="bg1">
                                  <a:lumMod val="95000"/>
                                </a:schemeClr>
                              </a:solidFill>
                              <a:latin typeface="Cambria Math" panose="02040503050406030204" pitchFamily="18" charset="0"/>
                            </a:rPr>
                            <m:t>1</m:t>
                          </m:r>
                        </m:num>
                        <m:den>
                          <m:r>
                            <a:rPr lang="en-US" sz="4000" b="0" i="1" smtClean="0">
                              <a:solidFill>
                                <a:schemeClr val="bg1">
                                  <a:lumMod val="95000"/>
                                </a:schemeClr>
                              </a:solidFill>
                              <a:latin typeface="Cambria Math" panose="02040503050406030204" pitchFamily="18" charset="0"/>
                            </a:rPr>
                            <m:t>0+</m:t>
                          </m:r>
                          <m:f>
                            <m:fPr>
                              <m:ctrlPr>
                                <a:rPr lang="en-US" sz="4000" i="1">
                                  <a:solidFill>
                                    <a:schemeClr val="bg1">
                                      <a:lumMod val="95000"/>
                                    </a:schemeClr>
                                  </a:solidFill>
                                  <a:latin typeface="Cambria Math" panose="02040503050406030204" pitchFamily="18" charset="0"/>
                                </a:rPr>
                              </m:ctrlPr>
                            </m:fPr>
                            <m:num>
                              <m:r>
                                <a:rPr lang="en-US" sz="4000" b="0" i="1" smtClean="0">
                                  <a:solidFill>
                                    <a:schemeClr val="bg1">
                                      <a:lumMod val="95000"/>
                                    </a:schemeClr>
                                  </a:solidFill>
                                  <a:latin typeface="Cambria Math" panose="02040503050406030204" pitchFamily="18" charset="0"/>
                                </a:rPr>
                                <m:t>𝑏</m:t>
                              </m:r>
                            </m:num>
                            <m:den>
                              <m:r>
                                <a:rPr lang="en-US" sz="4000" b="0" i="1" smtClean="0">
                                  <a:solidFill>
                                    <a:schemeClr val="bg1">
                                      <a:lumMod val="95000"/>
                                    </a:schemeClr>
                                  </a:solidFill>
                                  <a:latin typeface="Cambria Math" panose="02040503050406030204" pitchFamily="18" charset="0"/>
                                </a:rPr>
                                <m:t>𝑎</m:t>
                              </m:r>
                            </m:den>
                          </m:f>
                        </m:den>
                      </m:f>
                      <m:r>
                        <a:rPr lang="en-US" sz="4000" b="0" i="1" smtClean="0">
                          <a:solidFill>
                            <a:schemeClr val="bg1">
                              <a:lumMod val="95000"/>
                            </a:schemeClr>
                          </a:solidFill>
                          <a:latin typeface="Cambria Math" panose="02040503050406030204" pitchFamily="18" charset="0"/>
                        </a:rPr>
                        <m:t>=</m:t>
                      </m:r>
                      <m:f>
                        <m:fPr>
                          <m:ctrlPr>
                            <a:rPr lang="en-US" sz="4000" b="0" i="1" smtClean="0">
                              <a:solidFill>
                                <a:schemeClr val="bg1">
                                  <a:lumMod val="95000"/>
                                </a:schemeClr>
                              </a:solidFill>
                              <a:latin typeface="Cambria Math" panose="02040503050406030204" pitchFamily="18" charset="0"/>
                            </a:rPr>
                          </m:ctrlPr>
                        </m:fPr>
                        <m:num>
                          <m:r>
                            <a:rPr lang="en-US" sz="4000" b="0" i="1" smtClean="0">
                              <a:solidFill>
                                <a:schemeClr val="bg1">
                                  <a:lumMod val="95000"/>
                                </a:schemeClr>
                              </a:solidFill>
                              <a:latin typeface="Cambria Math" panose="02040503050406030204" pitchFamily="18" charset="0"/>
                            </a:rPr>
                            <m:t>𝑎</m:t>
                          </m:r>
                        </m:num>
                        <m:den>
                          <m:r>
                            <a:rPr lang="en-US" sz="4000" b="0" i="1" smtClean="0">
                              <a:solidFill>
                                <a:schemeClr val="bg1">
                                  <a:lumMod val="95000"/>
                                </a:schemeClr>
                              </a:solidFill>
                              <a:latin typeface="Cambria Math" panose="02040503050406030204" pitchFamily="18" charset="0"/>
                            </a:rPr>
                            <m:t>𝑏</m:t>
                          </m:r>
                        </m:den>
                      </m:f>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𝑁</m:t>
                          </m:r>
                        </m:e>
                        <m:sub>
                          <m:r>
                            <a:rPr lang="en-US" sz="4000" b="0" i="1" smtClean="0">
                              <a:solidFill>
                                <a:schemeClr val="bg1">
                                  <a:lumMod val="95000"/>
                                </a:schemeClr>
                              </a:solidFill>
                              <a:latin typeface="Cambria Math" panose="02040503050406030204" pitchFamily="18" charset="0"/>
                            </a:rPr>
                            <m:t>𝑠𝑠</m:t>
                          </m:r>
                        </m:sub>
                      </m:sSub>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𝐾</m:t>
                      </m:r>
                    </m:oMath>
                  </m:oMathPara>
                </a14:m>
                <a:endParaRPr lang="en-US" sz="4000" b="0" i="1" dirty="0">
                  <a:solidFill>
                    <a:schemeClr val="bg1">
                      <a:lumMod val="95000"/>
                    </a:schemeClr>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A6A52024-6AB5-7047-744D-A77C944D8504}"/>
                  </a:ext>
                </a:extLst>
              </p:cNvPr>
              <p:cNvSpPr txBox="1">
                <a:spLocks noRot="1" noChangeAspect="1" noMove="1" noResize="1" noEditPoints="1" noAdjustHandles="1" noChangeArrowheads="1" noChangeShapeType="1" noTextEdit="1"/>
              </p:cNvSpPr>
              <p:nvPr/>
            </p:nvSpPr>
            <p:spPr>
              <a:xfrm>
                <a:off x="2613406" y="8151081"/>
                <a:ext cx="9578594" cy="5245218"/>
              </a:xfrm>
              <a:prstGeom prst="rect">
                <a:avLst/>
              </a:prstGeom>
              <a:blipFill>
                <a:blip r:embed="rId5"/>
                <a:stretch>
                  <a:fillRect l="-529" r="-794" b="-241"/>
                </a:stretch>
              </a:blipFill>
              <a:ln>
                <a:no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5F5979B3-159E-E090-48BF-B3AFDC18C58E}"/>
              </a:ext>
            </a:extLst>
          </p:cNvPr>
          <p:cNvSpPr/>
          <p:nvPr/>
        </p:nvSpPr>
        <p:spPr>
          <a:xfrm>
            <a:off x="2133714" y="11119655"/>
            <a:ext cx="10204217" cy="25433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9FAEEE-6932-A725-34A3-6857CB8321D2}"/>
              </a:ext>
            </a:extLst>
          </p:cNvPr>
          <p:cNvSpPr/>
          <p:nvPr/>
        </p:nvSpPr>
        <p:spPr>
          <a:xfrm>
            <a:off x="10371221" y="5795234"/>
            <a:ext cx="10204217" cy="25433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B2141F-23BC-4D91-4741-B07FF5D767C0}"/>
              </a:ext>
            </a:extLst>
          </p:cNvPr>
          <p:cNvGrpSpPr/>
          <p:nvPr/>
        </p:nvGrpSpPr>
        <p:grpSpPr>
          <a:xfrm>
            <a:off x="12817623" y="9272635"/>
            <a:ext cx="9335880" cy="4123800"/>
            <a:chOff x="12173419" y="6864821"/>
            <a:chExt cx="9335880" cy="412380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56DC387C-6CE9-5377-B336-B6AB379FA504}"/>
                    </a:ext>
                  </a:extLst>
                </p14:cNvPr>
                <p14:cNvContentPartPr/>
                <p14:nvPr/>
              </p14:nvContentPartPr>
              <p14:xfrm>
                <a:off x="13177819" y="6864821"/>
                <a:ext cx="92880" cy="3317400"/>
              </p14:xfrm>
            </p:contentPart>
          </mc:Choice>
          <mc:Fallback xmlns="">
            <p:pic>
              <p:nvPicPr>
                <p:cNvPr id="9" name="Ink 8">
                  <a:extLst>
                    <a:ext uri="{FF2B5EF4-FFF2-40B4-BE49-F238E27FC236}">
                      <a16:creationId xmlns:a16="http://schemas.microsoft.com/office/drawing/2014/main" id="{56DC387C-6CE9-5377-B336-B6AB379FA504}"/>
                    </a:ext>
                  </a:extLst>
                </p:cNvPr>
                <p:cNvPicPr/>
                <p:nvPr/>
              </p:nvPicPr>
              <p:blipFill>
                <a:blip r:embed="rId7"/>
                <a:stretch>
                  <a:fillRect/>
                </a:stretch>
              </p:blipFill>
              <p:spPr>
                <a:xfrm>
                  <a:off x="13142179" y="6828821"/>
                  <a:ext cx="164520" cy="3389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723C588B-C2AF-A60A-59CC-E87FFE36325C}"/>
                    </a:ext>
                  </a:extLst>
                </p14:cNvPr>
                <p14:cNvContentPartPr/>
                <p14:nvPr/>
              </p14:nvContentPartPr>
              <p14:xfrm>
                <a:off x="12791899" y="9983501"/>
                <a:ext cx="6904440" cy="135360"/>
              </p14:xfrm>
            </p:contentPart>
          </mc:Choice>
          <mc:Fallback xmlns="">
            <p:pic>
              <p:nvPicPr>
                <p:cNvPr id="11" name="Ink 10">
                  <a:extLst>
                    <a:ext uri="{FF2B5EF4-FFF2-40B4-BE49-F238E27FC236}">
                      <a16:creationId xmlns:a16="http://schemas.microsoft.com/office/drawing/2014/main" id="{723C588B-C2AF-A60A-59CC-E87FFE36325C}"/>
                    </a:ext>
                  </a:extLst>
                </p:cNvPr>
                <p:cNvPicPr/>
                <p:nvPr/>
              </p:nvPicPr>
              <p:blipFill>
                <a:blip r:embed="rId9"/>
                <a:stretch>
                  <a:fillRect/>
                </a:stretch>
              </p:blipFill>
              <p:spPr>
                <a:xfrm>
                  <a:off x="12756259" y="9947861"/>
                  <a:ext cx="6976080" cy="207000"/>
                </a:xfrm>
                <a:prstGeom prst="rect">
                  <a:avLst/>
                </a:prstGeom>
              </p:spPr>
            </p:pic>
          </mc:Fallback>
        </mc:AlternateContent>
        <p:grpSp>
          <p:nvGrpSpPr>
            <p:cNvPr id="15" name="Group 14">
              <a:extLst>
                <a:ext uri="{FF2B5EF4-FFF2-40B4-BE49-F238E27FC236}">
                  <a16:creationId xmlns:a16="http://schemas.microsoft.com/office/drawing/2014/main" id="{3906232A-2137-D146-63C1-5F287EE6FDDA}"/>
                </a:ext>
              </a:extLst>
            </p:cNvPr>
            <p:cNvGrpSpPr/>
            <p:nvPr/>
          </p:nvGrpSpPr>
          <p:grpSpPr>
            <a:xfrm>
              <a:off x="18583579" y="10445381"/>
              <a:ext cx="457560" cy="543240"/>
              <a:chOff x="18583579" y="10445381"/>
              <a:chExt cx="457560" cy="54324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948FED1D-4AB8-2E8A-4A4C-C9139556CFA6}"/>
                      </a:ext>
                    </a:extLst>
                  </p14:cNvPr>
                  <p14:cNvContentPartPr/>
                  <p14:nvPr/>
                </p14:nvContentPartPr>
                <p14:xfrm>
                  <a:off x="18687259" y="10445381"/>
                  <a:ext cx="353880" cy="543240"/>
                </p14:xfrm>
              </p:contentPart>
            </mc:Choice>
            <mc:Fallback xmlns="">
              <p:pic>
                <p:nvPicPr>
                  <p:cNvPr id="13" name="Ink 12">
                    <a:extLst>
                      <a:ext uri="{FF2B5EF4-FFF2-40B4-BE49-F238E27FC236}">
                        <a16:creationId xmlns:a16="http://schemas.microsoft.com/office/drawing/2014/main" id="{948FED1D-4AB8-2E8A-4A4C-C9139556CFA6}"/>
                      </a:ext>
                    </a:extLst>
                  </p:cNvPr>
                  <p:cNvPicPr/>
                  <p:nvPr/>
                </p:nvPicPr>
                <p:blipFill>
                  <a:blip r:embed="rId11"/>
                  <a:stretch>
                    <a:fillRect/>
                  </a:stretch>
                </p:blipFill>
                <p:spPr>
                  <a:xfrm>
                    <a:off x="18651619" y="10409381"/>
                    <a:ext cx="42552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2A3D099-8BBA-0C34-754D-688D4019321C}"/>
                      </a:ext>
                    </a:extLst>
                  </p14:cNvPr>
                  <p14:cNvContentPartPr/>
                  <p14:nvPr/>
                </p14:nvContentPartPr>
                <p14:xfrm>
                  <a:off x="18583579" y="10613501"/>
                  <a:ext cx="361800" cy="43560"/>
                </p14:xfrm>
              </p:contentPart>
            </mc:Choice>
            <mc:Fallback xmlns="">
              <p:pic>
                <p:nvPicPr>
                  <p:cNvPr id="14" name="Ink 13">
                    <a:extLst>
                      <a:ext uri="{FF2B5EF4-FFF2-40B4-BE49-F238E27FC236}">
                        <a16:creationId xmlns:a16="http://schemas.microsoft.com/office/drawing/2014/main" id="{B2A3D099-8BBA-0C34-754D-688D4019321C}"/>
                      </a:ext>
                    </a:extLst>
                  </p:cNvPr>
                  <p:cNvPicPr/>
                  <p:nvPr/>
                </p:nvPicPr>
                <p:blipFill>
                  <a:blip r:embed="rId13"/>
                  <a:stretch>
                    <a:fillRect/>
                  </a:stretch>
                </p:blipFill>
                <p:spPr>
                  <a:xfrm>
                    <a:off x="18547579" y="10577861"/>
                    <a:ext cx="433440" cy="11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86076417-B1D1-B9F5-8E8F-002D271EF8C5}"/>
                    </a:ext>
                  </a:extLst>
                </p14:cNvPr>
                <p14:cNvContentPartPr/>
                <p14:nvPr/>
              </p14:nvContentPartPr>
              <p14:xfrm>
                <a:off x="12173419" y="7817381"/>
                <a:ext cx="725040" cy="975600"/>
              </p14:xfrm>
            </p:contentPart>
          </mc:Choice>
          <mc:Fallback xmlns="">
            <p:pic>
              <p:nvPicPr>
                <p:cNvPr id="18" name="Ink 17">
                  <a:extLst>
                    <a:ext uri="{FF2B5EF4-FFF2-40B4-BE49-F238E27FC236}">
                      <a16:creationId xmlns:a16="http://schemas.microsoft.com/office/drawing/2014/main" id="{86076417-B1D1-B9F5-8E8F-002D271EF8C5}"/>
                    </a:ext>
                  </a:extLst>
                </p:cNvPr>
                <p:cNvPicPr/>
                <p:nvPr/>
              </p:nvPicPr>
              <p:blipFill>
                <a:blip r:embed="rId15"/>
                <a:stretch>
                  <a:fillRect/>
                </a:stretch>
              </p:blipFill>
              <p:spPr>
                <a:xfrm>
                  <a:off x="12137779" y="7781381"/>
                  <a:ext cx="796680" cy="1047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06F6A0AC-95DF-5C7D-98ED-ECA85943AF8B}"/>
                    </a:ext>
                  </a:extLst>
                </p14:cNvPr>
                <p14:cNvContentPartPr/>
                <p14:nvPr/>
              </p14:nvContentPartPr>
              <p14:xfrm>
                <a:off x="13126339" y="9108341"/>
                <a:ext cx="312120" cy="296640"/>
              </p14:xfrm>
            </p:contentPart>
          </mc:Choice>
          <mc:Fallback xmlns="">
            <p:pic>
              <p:nvPicPr>
                <p:cNvPr id="19" name="Ink 18">
                  <a:extLst>
                    <a:ext uri="{FF2B5EF4-FFF2-40B4-BE49-F238E27FC236}">
                      <a16:creationId xmlns:a16="http://schemas.microsoft.com/office/drawing/2014/main" id="{06F6A0AC-95DF-5C7D-98ED-ECA85943AF8B}"/>
                    </a:ext>
                  </a:extLst>
                </p:cNvPr>
                <p:cNvPicPr/>
                <p:nvPr/>
              </p:nvPicPr>
              <p:blipFill>
                <a:blip r:embed="rId17"/>
                <a:stretch>
                  <a:fillRect/>
                </a:stretch>
              </p:blipFill>
              <p:spPr>
                <a:xfrm>
                  <a:off x="13090339" y="9072701"/>
                  <a:ext cx="383760" cy="368280"/>
                </a:xfrm>
                <a:prstGeom prst="rect">
                  <a:avLst/>
                </a:prstGeom>
              </p:spPr>
            </p:pic>
          </mc:Fallback>
        </mc:AlternateContent>
        <p:grpSp>
          <p:nvGrpSpPr>
            <p:cNvPr id="25" name="Group 24">
              <a:extLst>
                <a:ext uri="{FF2B5EF4-FFF2-40B4-BE49-F238E27FC236}">
                  <a16:creationId xmlns:a16="http://schemas.microsoft.com/office/drawing/2014/main" id="{DE532141-0280-059C-589A-FA0C906FD75A}"/>
                </a:ext>
              </a:extLst>
            </p:cNvPr>
            <p:cNvGrpSpPr/>
            <p:nvPr/>
          </p:nvGrpSpPr>
          <p:grpSpPr>
            <a:xfrm>
              <a:off x="13696579" y="8909621"/>
              <a:ext cx="639360" cy="717480"/>
              <a:chOff x="13696579" y="8909621"/>
              <a:chExt cx="639360" cy="717480"/>
            </a:xfrm>
          </p:grpSpPr>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C173A258-F503-E84E-184B-BBF65D66C7AB}"/>
                      </a:ext>
                    </a:extLst>
                  </p14:cNvPr>
                  <p14:cNvContentPartPr/>
                  <p14:nvPr/>
                </p14:nvContentPartPr>
                <p14:xfrm>
                  <a:off x="13696579" y="8909621"/>
                  <a:ext cx="401760" cy="615600"/>
                </p14:xfrm>
              </p:contentPart>
            </mc:Choice>
            <mc:Fallback xmlns="">
              <p:pic>
                <p:nvPicPr>
                  <p:cNvPr id="23" name="Ink 22">
                    <a:extLst>
                      <a:ext uri="{FF2B5EF4-FFF2-40B4-BE49-F238E27FC236}">
                        <a16:creationId xmlns:a16="http://schemas.microsoft.com/office/drawing/2014/main" id="{C173A258-F503-E84E-184B-BBF65D66C7AB}"/>
                      </a:ext>
                    </a:extLst>
                  </p:cNvPr>
                  <p:cNvPicPr/>
                  <p:nvPr/>
                </p:nvPicPr>
                <p:blipFill>
                  <a:blip r:embed="rId19"/>
                  <a:stretch>
                    <a:fillRect/>
                  </a:stretch>
                </p:blipFill>
                <p:spPr>
                  <a:xfrm>
                    <a:off x="13660579" y="8873621"/>
                    <a:ext cx="473400" cy="687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AF8D2FD0-D739-2AD8-DAFC-14950AB48628}"/>
                      </a:ext>
                    </a:extLst>
                  </p14:cNvPr>
                  <p14:cNvContentPartPr/>
                  <p14:nvPr/>
                </p14:nvContentPartPr>
                <p14:xfrm>
                  <a:off x="14176099" y="9404621"/>
                  <a:ext cx="159840" cy="222480"/>
                </p14:xfrm>
              </p:contentPart>
            </mc:Choice>
            <mc:Fallback xmlns="">
              <p:pic>
                <p:nvPicPr>
                  <p:cNvPr id="24" name="Ink 23">
                    <a:extLst>
                      <a:ext uri="{FF2B5EF4-FFF2-40B4-BE49-F238E27FC236}">
                        <a16:creationId xmlns:a16="http://schemas.microsoft.com/office/drawing/2014/main" id="{AF8D2FD0-D739-2AD8-DAFC-14950AB48628}"/>
                      </a:ext>
                    </a:extLst>
                  </p:cNvPr>
                  <p:cNvPicPr/>
                  <p:nvPr/>
                </p:nvPicPr>
                <p:blipFill>
                  <a:blip r:embed="rId21"/>
                  <a:stretch>
                    <a:fillRect/>
                  </a:stretch>
                </p:blipFill>
                <p:spPr>
                  <a:xfrm>
                    <a:off x="14140099" y="9368621"/>
                    <a:ext cx="231480" cy="29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23B5950-114D-5D3F-CA0B-8CECF0DFB31E}"/>
                    </a:ext>
                  </a:extLst>
                </p14:cNvPr>
                <p14:cNvContentPartPr/>
                <p14:nvPr/>
              </p14:nvContentPartPr>
              <p14:xfrm>
                <a:off x="18852499" y="7319861"/>
                <a:ext cx="889200" cy="360"/>
              </p14:xfrm>
            </p:contentPart>
          </mc:Choice>
          <mc:Fallback xmlns="">
            <p:pic>
              <p:nvPicPr>
                <p:cNvPr id="29" name="Ink 28">
                  <a:extLst>
                    <a:ext uri="{FF2B5EF4-FFF2-40B4-BE49-F238E27FC236}">
                      <a16:creationId xmlns:a16="http://schemas.microsoft.com/office/drawing/2014/main" id="{623B5950-114D-5D3F-CA0B-8CECF0DFB31E}"/>
                    </a:ext>
                  </a:extLst>
                </p:cNvPr>
                <p:cNvPicPr/>
                <p:nvPr/>
              </p:nvPicPr>
              <p:blipFill>
                <a:blip r:embed="rId23"/>
                <a:stretch>
                  <a:fillRect/>
                </a:stretch>
              </p:blipFill>
              <p:spPr>
                <a:xfrm>
                  <a:off x="18816499" y="7284221"/>
                  <a:ext cx="960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02B557D5-5607-4CE2-024B-F7DE4AC96500}"/>
                    </a:ext>
                  </a:extLst>
                </p14:cNvPr>
                <p14:cNvContentPartPr/>
                <p14:nvPr/>
              </p14:nvContentPartPr>
              <p14:xfrm>
                <a:off x="20144539" y="7046261"/>
                <a:ext cx="486720" cy="528480"/>
              </p14:xfrm>
            </p:contentPart>
          </mc:Choice>
          <mc:Fallback xmlns="">
            <p:pic>
              <p:nvPicPr>
                <p:cNvPr id="31" name="Ink 30">
                  <a:extLst>
                    <a:ext uri="{FF2B5EF4-FFF2-40B4-BE49-F238E27FC236}">
                      <a16:creationId xmlns:a16="http://schemas.microsoft.com/office/drawing/2014/main" id="{02B557D5-5607-4CE2-024B-F7DE4AC96500}"/>
                    </a:ext>
                  </a:extLst>
                </p:cNvPr>
                <p:cNvPicPr/>
                <p:nvPr/>
              </p:nvPicPr>
              <p:blipFill>
                <a:blip r:embed="rId25"/>
                <a:stretch>
                  <a:fillRect/>
                </a:stretch>
              </p:blipFill>
              <p:spPr>
                <a:xfrm>
                  <a:off x="20108539" y="7010621"/>
                  <a:ext cx="55836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2E11CCEB-EBC0-8F1C-FD0F-025706985D13}"/>
                    </a:ext>
                  </a:extLst>
                </p14:cNvPr>
                <p14:cNvContentPartPr/>
                <p14:nvPr/>
              </p14:nvContentPartPr>
              <p14:xfrm>
                <a:off x="20850499" y="7372781"/>
                <a:ext cx="221040" cy="303480"/>
              </p14:xfrm>
            </p:contentPart>
          </mc:Choice>
          <mc:Fallback xmlns="">
            <p:pic>
              <p:nvPicPr>
                <p:cNvPr id="32" name="Ink 31">
                  <a:extLst>
                    <a:ext uri="{FF2B5EF4-FFF2-40B4-BE49-F238E27FC236}">
                      <a16:creationId xmlns:a16="http://schemas.microsoft.com/office/drawing/2014/main" id="{2E11CCEB-EBC0-8F1C-FD0F-025706985D13}"/>
                    </a:ext>
                  </a:extLst>
                </p:cNvPr>
                <p:cNvPicPr/>
                <p:nvPr/>
              </p:nvPicPr>
              <p:blipFill>
                <a:blip r:embed="rId27"/>
                <a:stretch>
                  <a:fillRect/>
                </a:stretch>
              </p:blipFill>
              <p:spPr>
                <a:xfrm>
                  <a:off x="20814859" y="7336781"/>
                  <a:ext cx="2926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2C9D07E0-3F35-465D-E58B-8D768FAEAE01}"/>
                    </a:ext>
                  </a:extLst>
                </p14:cNvPr>
                <p14:cNvContentPartPr/>
                <p14:nvPr/>
              </p14:nvContentPartPr>
              <p14:xfrm>
                <a:off x="21285739" y="7332461"/>
                <a:ext cx="223560" cy="347040"/>
              </p14:xfrm>
            </p:contentPart>
          </mc:Choice>
          <mc:Fallback xmlns="">
            <p:pic>
              <p:nvPicPr>
                <p:cNvPr id="34" name="Ink 33">
                  <a:extLst>
                    <a:ext uri="{FF2B5EF4-FFF2-40B4-BE49-F238E27FC236}">
                      <a16:creationId xmlns:a16="http://schemas.microsoft.com/office/drawing/2014/main" id="{2C9D07E0-3F35-465D-E58B-8D768FAEAE01}"/>
                    </a:ext>
                  </a:extLst>
                </p:cNvPr>
                <p:cNvPicPr/>
                <p:nvPr/>
              </p:nvPicPr>
              <p:blipFill>
                <a:blip r:embed="rId29"/>
                <a:stretch>
                  <a:fillRect/>
                </a:stretch>
              </p:blipFill>
              <p:spPr>
                <a:xfrm>
                  <a:off x="21250099" y="7296821"/>
                  <a:ext cx="295200" cy="418680"/>
                </a:xfrm>
                <a:prstGeom prst="rect">
                  <a:avLst/>
                </a:prstGeom>
              </p:spPr>
            </p:pic>
          </mc:Fallback>
        </mc:AlternateContent>
      </p:grpSp>
    </p:spTree>
    <p:extLst>
      <p:ext uri="{BB962C8B-B14F-4D97-AF65-F5344CB8AC3E}">
        <p14:creationId xmlns:p14="http://schemas.microsoft.com/office/powerpoint/2010/main" val="402245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63"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2000" fill="hold"/>
                                        <p:tgtEl>
                                          <p:spTgt spid="35"/>
                                        </p:tgtEl>
                                        <p:attrNameLst>
                                          <p:attrName>drawProgress</p:attrName>
                                        </p:attrNameLst>
                                      </p:cBhvr>
                                      <p:tavLst>
                                        <p:tav tm="0">
                                          <p:val>
                                            <p:fltVal val="0"/>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5C8B7B-50D2-FE0A-794D-44D098E51A98}"/>
                  </a:ext>
                </a:extLst>
              </p:cNvPr>
              <p:cNvSpPr txBox="1"/>
              <p:nvPr/>
            </p:nvSpPr>
            <p:spPr>
              <a:xfrm>
                <a:off x="167004" y="2862884"/>
                <a:ext cx="23939159" cy="248580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5400" b="0" i="1" smtClean="0">
                              <a:solidFill>
                                <a:schemeClr val="bg1">
                                  <a:lumMod val="95000"/>
                                </a:schemeClr>
                              </a:solidFill>
                              <a:latin typeface="Cambria Math" panose="02040503050406030204" pitchFamily="18" charset="0"/>
                            </a:rPr>
                          </m:ctrlPr>
                        </m:fPr>
                        <m:num>
                          <m:r>
                            <m:rPr>
                              <m:nor/>
                            </m:rPr>
                            <a:rPr lang="en-US" sz="5400" b="0" i="1" smtClean="0">
                              <a:solidFill>
                                <a:schemeClr val="bg1">
                                  <a:lumMod val="95000"/>
                                </a:schemeClr>
                              </a:solidFill>
                              <a:latin typeface="Cambria Math" panose="02040503050406030204" pitchFamily="18" charset="0"/>
                            </a:rPr>
                            <m:t>dN</m:t>
                          </m:r>
                        </m:num>
                        <m:den>
                          <m:r>
                            <a:rPr lang="en-US" sz="5400" b="0" i="1" smtClean="0">
                              <a:solidFill>
                                <a:schemeClr val="bg1">
                                  <a:lumMod val="95000"/>
                                </a:schemeClr>
                              </a:solidFill>
                              <a:latin typeface="Cambria Math" panose="02040503050406030204" pitchFamily="18" charset="0"/>
                            </a:rPr>
                            <m:t>𝑑</m:t>
                          </m:r>
                          <m:r>
                            <a:rPr lang="en-US" sz="5400" i="1">
                              <a:solidFill>
                                <a:schemeClr val="bg1">
                                  <a:lumMod val="95000"/>
                                </a:schemeClr>
                              </a:solidFill>
                              <a:latin typeface="Cambria Math" panose="02040503050406030204" pitchFamily="18" charset="0"/>
                            </a:rPr>
                            <m:t>𝑡</m:t>
                          </m:r>
                        </m:den>
                      </m:f>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𝑎𝑁</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𝑏</m:t>
                      </m:r>
                      <m:sSup>
                        <m:sSupPr>
                          <m:ctrlPr>
                            <a:rPr lang="en-US" sz="5400" b="0" i="1" smtClean="0">
                              <a:solidFill>
                                <a:schemeClr val="bg1">
                                  <a:lumMod val="95000"/>
                                </a:schemeClr>
                              </a:solidFill>
                              <a:latin typeface="Cambria Math" panose="02040503050406030204" pitchFamily="18" charset="0"/>
                            </a:rPr>
                          </m:ctrlPr>
                        </m:sSupPr>
                        <m:e>
                          <m:r>
                            <a:rPr lang="en-US" sz="5400" b="0" i="1" smtClean="0">
                              <a:solidFill>
                                <a:schemeClr val="bg1">
                                  <a:lumMod val="95000"/>
                                </a:schemeClr>
                              </a:solidFill>
                              <a:latin typeface="Cambria Math" panose="02040503050406030204" pitchFamily="18" charset="0"/>
                            </a:rPr>
                            <m:t>𝑁</m:t>
                          </m:r>
                        </m:e>
                        <m:sup>
                          <m:r>
                            <a:rPr lang="en-US" sz="5400" b="0" i="1" smtClean="0">
                              <a:solidFill>
                                <a:schemeClr val="bg1">
                                  <a:lumMod val="95000"/>
                                </a:schemeClr>
                              </a:solidFill>
                              <a:latin typeface="Cambria Math" panose="02040503050406030204" pitchFamily="18" charset="0"/>
                            </a:rPr>
                            <m:t>2</m:t>
                          </m:r>
                        </m:sup>
                      </m:sSup>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𝑎</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1</m:t>
                          </m:r>
                          <m:r>
                            <a:rPr lang="en-US" sz="5400" i="1">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𝑏</m:t>
                              </m:r>
                            </m:num>
                            <m:den>
                              <m:r>
                                <a:rPr lang="en-US" sz="5400" b="0" i="1" smtClean="0">
                                  <a:solidFill>
                                    <a:schemeClr val="bg1">
                                      <a:lumMod val="95000"/>
                                    </a:schemeClr>
                                  </a:solidFill>
                                  <a:latin typeface="Cambria Math" panose="02040503050406030204" pitchFamily="18" charset="0"/>
                                </a:rPr>
                                <m:t>𝑎</m:t>
                              </m:r>
                            </m:den>
                          </m:f>
                          <m:r>
                            <a:rPr lang="en-US" sz="5400" b="0" i="1" smtClean="0">
                              <a:solidFill>
                                <a:schemeClr val="bg1">
                                  <a:lumMod val="95000"/>
                                </a:schemeClr>
                              </a:solidFill>
                              <a:latin typeface="Cambria Math" panose="02040503050406030204" pitchFamily="18" charset="0"/>
                            </a:rPr>
                            <m:t>𝑁</m:t>
                          </m:r>
                        </m:e>
                      </m:d>
                      <m:r>
                        <a:rPr lang="en-US" sz="5400" b="0" i="1" smtClean="0">
                          <a:solidFill>
                            <a:schemeClr val="bg1">
                              <a:lumMod val="95000"/>
                            </a:schemeClr>
                          </a:solidFill>
                          <a:latin typeface="Cambria Math" panose="02040503050406030204" pitchFamily="18" charset="0"/>
                        </a:rPr>
                        <m:t>𝑁</m:t>
                      </m:r>
                      <m:r>
                        <a:rPr lang="en-US" sz="5400" b="0" i="1" smtClean="0">
                          <a:solidFill>
                            <a:schemeClr val="bg1">
                              <a:lumMod val="95000"/>
                            </a:schemeClr>
                          </a:solidFill>
                          <a:latin typeface="Cambria Math" panose="02040503050406030204" pitchFamily="18" charset="0"/>
                        </a:rPr>
                        <m:t>,    </m:t>
                      </m:r>
                      <m:f>
                        <m:fPr>
                          <m:ctrlPr>
                            <a:rPr lang="en-US" sz="5400" i="1">
                              <a:solidFill>
                                <a:schemeClr val="bg1">
                                  <a:lumMod val="95000"/>
                                </a:schemeClr>
                              </a:solidFill>
                              <a:latin typeface="Cambria Math" panose="02040503050406030204" pitchFamily="18" charset="0"/>
                            </a:rPr>
                          </m:ctrlPr>
                        </m:fPr>
                        <m:num>
                          <m:r>
                            <m:rPr>
                              <m:nor/>
                            </m:rPr>
                            <a:rPr lang="en-US" sz="5400" i="1">
                              <a:solidFill>
                                <a:schemeClr val="bg1">
                                  <a:lumMod val="95000"/>
                                </a:schemeClr>
                              </a:solidFill>
                              <a:latin typeface="Cambria Math" panose="02040503050406030204" pitchFamily="18" charset="0"/>
                            </a:rPr>
                            <m:t>dN</m:t>
                          </m:r>
                        </m:num>
                        <m:den>
                          <m:r>
                            <a:rPr lang="en-US" sz="5400" i="1">
                              <a:solidFill>
                                <a:schemeClr val="bg1">
                                  <a:lumMod val="95000"/>
                                </a:schemeClr>
                              </a:solidFill>
                              <a:latin typeface="Cambria Math" panose="02040503050406030204" pitchFamily="18" charset="0"/>
                            </a:rPr>
                            <m:t>𝑑𝑡</m:t>
                          </m:r>
                        </m:den>
                      </m:f>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𝑟</m:t>
                      </m:r>
                      <m:d>
                        <m:dPr>
                          <m:ctrlPr>
                            <a:rPr lang="en-US" sz="5400" b="0" i="1" smtClean="0">
                              <a:solidFill>
                                <a:schemeClr val="bg1">
                                  <a:lumMod val="95000"/>
                                </a:schemeClr>
                              </a:solidFill>
                              <a:latin typeface="Cambria Math" panose="02040503050406030204" pitchFamily="18" charset="0"/>
                            </a:rPr>
                          </m:ctrlPr>
                        </m:dPr>
                        <m:e>
                          <m:f>
                            <m:fPr>
                              <m:ctrlPr>
                                <a:rPr lang="en-US" sz="5400" b="0" i="1" smtClean="0">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𝐾</m:t>
                              </m:r>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𝑁</m:t>
                              </m:r>
                            </m:num>
                            <m:den>
                              <m:r>
                                <a:rPr lang="en-US" sz="5400" b="0" i="1" smtClean="0">
                                  <a:solidFill>
                                    <a:schemeClr val="bg1">
                                      <a:lumMod val="95000"/>
                                    </a:schemeClr>
                                  </a:solidFill>
                                  <a:latin typeface="Cambria Math" panose="02040503050406030204" pitchFamily="18" charset="0"/>
                                </a:rPr>
                                <m:t>𝐾</m:t>
                              </m:r>
                            </m:den>
                          </m:f>
                        </m:e>
                      </m:d>
                      <m:r>
                        <a:rPr lang="en-US" sz="5400" b="0" i="1" smtClean="0">
                          <a:solidFill>
                            <a:schemeClr val="bg1">
                              <a:lumMod val="95000"/>
                            </a:schemeClr>
                          </a:solidFill>
                          <a:latin typeface="Cambria Math" panose="02040503050406030204" pitchFamily="18" charset="0"/>
                        </a:rPr>
                        <m:t>𝑁</m:t>
                      </m:r>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𝑟</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𝑎</m:t>
                      </m:r>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𝐾</m:t>
                      </m:r>
                      <m:r>
                        <a:rPr lang="en-US" sz="5400" b="0" i="1" smtClean="0">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𝑎</m:t>
                          </m:r>
                        </m:num>
                        <m:den>
                          <m:r>
                            <a:rPr lang="en-US" sz="5400" b="0" i="1" smtClean="0">
                              <a:solidFill>
                                <a:schemeClr val="bg1">
                                  <a:lumMod val="95000"/>
                                </a:schemeClr>
                              </a:solidFill>
                              <a:latin typeface="Cambria Math" panose="02040503050406030204" pitchFamily="18" charset="0"/>
                            </a:rPr>
                            <m:t>𝑏</m:t>
                          </m:r>
                        </m:den>
                      </m:f>
                    </m:oMath>
                  </m:oMathPara>
                </a14:m>
                <a:endParaRPr lang="en-US" sz="6000" b="0" i="1" dirty="0">
                  <a:solidFill>
                    <a:schemeClr val="bg1">
                      <a:lumMod val="9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95C8B7B-50D2-FE0A-794D-44D098E51A98}"/>
                  </a:ext>
                </a:extLst>
              </p:cNvPr>
              <p:cNvSpPr txBox="1">
                <a:spLocks noRot="1" noChangeAspect="1" noMove="1" noResize="1" noEditPoints="1" noAdjustHandles="1" noChangeArrowheads="1" noChangeShapeType="1" noTextEdit="1"/>
              </p:cNvSpPr>
              <p:nvPr/>
            </p:nvSpPr>
            <p:spPr>
              <a:xfrm>
                <a:off x="167004" y="2862884"/>
                <a:ext cx="23939159" cy="2485809"/>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6FAA2A-8312-9D06-487F-095485A80867}"/>
                  </a:ext>
                </a:extLst>
              </p:cNvPr>
              <p:cNvSpPr txBox="1"/>
              <p:nvPr/>
            </p:nvSpPr>
            <p:spPr>
              <a:xfrm>
                <a:off x="416011" y="4608394"/>
                <a:ext cx="18997404" cy="3758914"/>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𝑁</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𝑡</m:t>
                          </m:r>
                        </m:e>
                      </m:d>
                      <m:r>
                        <a:rPr lang="en-US" sz="5400" b="0" i="1" smtClean="0">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d>
                            <m:dPr>
                              <m:ctrlPr>
                                <a:rPr lang="en-US" sz="5400" b="0" i="1" smtClean="0">
                                  <a:solidFill>
                                    <a:schemeClr val="bg1">
                                      <a:lumMod val="95000"/>
                                    </a:schemeClr>
                                  </a:solidFill>
                                  <a:latin typeface="Cambria Math" panose="02040503050406030204" pitchFamily="18" charset="0"/>
                                </a:rPr>
                              </m:ctrlPr>
                            </m:dPr>
                            <m:e>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𝑁</m:t>
                                      </m:r>
                                    </m:e>
                                    <m:sub>
                                      <m:r>
                                        <a:rPr lang="en-US" sz="5400" b="0" i="1" smtClean="0">
                                          <a:solidFill>
                                            <a:schemeClr val="bg1">
                                              <a:lumMod val="95000"/>
                                            </a:schemeClr>
                                          </a:solidFill>
                                          <a:latin typeface="Cambria Math" panose="02040503050406030204" pitchFamily="18" charset="0"/>
                                        </a:rPr>
                                        <m:t>0</m:t>
                                      </m:r>
                                    </m:sub>
                                  </m:sSub>
                                </m:den>
                              </m:f>
                              <m:r>
                                <a:rPr lang="en-US" sz="5400" b="0" i="1" smtClean="0">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𝑏</m:t>
                                  </m:r>
                                </m:num>
                                <m:den>
                                  <m:r>
                                    <a:rPr lang="en-US" sz="5400" b="0" i="1" smtClean="0">
                                      <a:solidFill>
                                        <a:schemeClr val="bg1">
                                          <a:lumMod val="95000"/>
                                        </a:schemeClr>
                                      </a:solidFill>
                                      <a:latin typeface="Cambria Math" panose="02040503050406030204" pitchFamily="18" charset="0"/>
                                    </a:rPr>
                                    <m:t>𝑎</m:t>
                                  </m:r>
                                </m:den>
                              </m:f>
                            </m:e>
                          </m:d>
                          <m:sSup>
                            <m:sSupPr>
                              <m:ctrlPr>
                                <a:rPr lang="en-US" sz="5400" b="0" i="1" smtClean="0">
                                  <a:solidFill>
                                    <a:schemeClr val="bg1">
                                      <a:lumMod val="95000"/>
                                    </a:schemeClr>
                                  </a:solidFill>
                                  <a:latin typeface="Cambria Math" panose="02040503050406030204" pitchFamily="18" charset="0"/>
                                </a:rPr>
                              </m:ctrlPr>
                            </m:sSupPr>
                            <m:e>
                              <m:r>
                                <a:rPr lang="en-US" sz="5400" b="0" i="1" smtClean="0">
                                  <a:solidFill>
                                    <a:schemeClr val="bg1">
                                      <a:lumMod val="95000"/>
                                    </a:schemeClr>
                                  </a:solidFill>
                                  <a:latin typeface="Cambria Math" panose="02040503050406030204" pitchFamily="18" charset="0"/>
                                </a:rPr>
                                <m:t>𝑒</m:t>
                              </m:r>
                            </m:e>
                            <m:sup>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𝑎𝑡</m:t>
                              </m:r>
                            </m:sup>
                          </m:sSup>
                          <m:r>
                            <a:rPr lang="en-US" sz="5400" b="0" i="1" smtClean="0">
                              <a:solidFill>
                                <a:schemeClr val="bg1">
                                  <a:lumMod val="95000"/>
                                </a:schemeClr>
                              </a:solidFill>
                              <a:latin typeface="Cambria Math" panose="02040503050406030204" pitchFamily="18" charset="0"/>
                            </a:rPr>
                            <m:t>+</m:t>
                          </m:r>
                          <m:f>
                            <m:fPr>
                              <m:ctrlPr>
                                <a:rPr lang="en-US" sz="5400" b="0" i="1" smtClean="0">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𝑏</m:t>
                              </m:r>
                            </m:num>
                            <m:den>
                              <m:r>
                                <a:rPr lang="en-US" sz="5400" b="0" i="1" smtClean="0">
                                  <a:solidFill>
                                    <a:schemeClr val="bg1">
                                      <a:lumMod val="95000"/>
                                    </a:schemeClr>
                                  </a:solidFill>
                                  <a:latin typeface="Cambria Math" panose="02040503050406030204" pitchFamily="18" charset="0"/>
                                </a:rPr>
                                <m:t>𝑎</m:t>
                              </m:r>
                            </m:den>
                          </m:f>
                        </m:den>
                      </m:f>
                      <m:r>
                        <a:rPr lang="en-US" sz="5400" b="0" i="1" smtClean="0">
                          <a:solidFill>
                            <a:schemeClr val="bg1">
                              <a:lumMod val="95000"/>
                            </a:schemeClr>
                          </a:solidFill>
                          <a:latin typeface="Cambria Math" panose="02040503050406030204" pitchFamily="18" charset="0"/>
                        </a:rPr>
                        <m:t>          </m:t>
                      </m:r>
                      <m:r>
                        <a:rPr lang="en-US" sz="5400" i="1">
                          <a:solidFill>
                            <a:schemeClr val="bg1">
                              <a:lumMod val="95000"/>
                            </a:schemeClr>
                          </a:solidFill>
                          <a:latin typeface="Cambria Math" panose="02040503050406030204" pitchFamily="18" charset="0"/>
                        </a:rPr>
                        <m:t>𝑁</m:t>
                      </m:r>
                      <m:d>
                        <m:dPr>
                          <m:ctrlPr>
                            <a:rPr lang="en-US" sz="5400" i="1">
                              <a:solidFill>
                                <a:schemeClr val="bg1">
                                  <a:lumMod val="95000"/>
                                </a:schemeClr>
                              </a:solidFill>
                              <a:latin typeface="Cambria Math" panose="02040503050406030204" pitchFamily="18" charset="0"/>
                            </a:rPr>
                          </m:ctrlPr>
                        </m:dPr>
                        <m:e>
                          <m:r>
                            <a:rPr lang="en-US" sz="5400" i="1">
                              <a:solidFill>
                                <a:schemeClr val="bg1">
                                  <a:lumMod val="95000"/>
                                </a:schemeClr>
                              </a:solidFill>
                              <a:latin typeface="Cambria Math" panose="02040503050406030204" pitchFamily="18" charset="0"/>
                            </a:rPr>
                            <m:t>𝑡</m:t>
                          </m:r>
                        </m:e>
                      </m:d>
                      <m:r>
                        <a:rPr lang="en-US" sz="5400" i="1">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1</m:t>
                          </m:r>
                        </m:num>
                        <m:den>
                          <m:d>
                            <m:dPr>
                              <m:ctrlPr>
                                <a:rPr lang="en-US" sz="5400" i="1">
                                  <a:solidFill>
                                    <a:schemeClr val="bg1">
                                      <a:lumMod val="95000"/>
                                    </a:schemeClr>
                                  </a:solidFill>
                                  <a:latin typeface="Cambria Math" panose="02040503050406030204" pitchFamily="18" charset="0"/>
                                </a:rPr>
                              </m:ctrlPr>
                            </m:dPr>
                            <m:e>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1</m:t>
                                  </m:r>
                                </m:num>
                                <m:den>
                                  <m:sSub>
                                    <m:sSubPr>
                                      <m:ctrlPr>
                                        <a:rPr lang="en-US" sz="5400" i="1">
                                          <a:solidFill>
                                            <a:schemeClr val="bg1">
                                              <a:lumMod val="95000"/>
                                            </a:schemeClr>
                                          </a:solidFill>
                                          <a:latin typeface="Cambria Math" panose="02040503050406030204" pitchFamily="18" charset="0"/>
                                        </a:rPr>
                                      </m:ctrlPr>
                                    </m:sSubPr>
                                    <m:e>
                                      <m:r>
                                        <a:rPr lang="en-US" sz="5400" i="1">
                                          <a:solidFill>
                                            <a:schemeClr val="bg1">
                                              <a:lumMod val="95000"/>
                                            </a:schemeClr>
                                          </a:solidFill>
                                          <a:latin typeface="Cambria Math" panose="02040503050406030204" pitchFamily="18" charset="0"/>
                                        </a:rPr>
                                        <m:t>𝑁</m:t>
                                      </m:r>
                                    </m:e>
                                    <m:sub>
                                      <m:r>
                                        <a:rPr lang="en-US" sz="5400" i="1">
                                          <a:solidFill>
                                            <a:schemeClr val="bg1">
                                              <a:lumMod val="95000"/>
                                            </a:schemeClr>
                                          </a:solidFill>
                                          <a:latin typeface="Cambria Math" panose="02040503050406030204" pitchFamily="18" charset="0"/>
                                        </a:rPr>
                                        <m:t>0</m:t>
                                      </m:r>
                                    </m:sub>
                                  </m:sSub>
                                </m:den>
                              </m:f>
                              <m:r>
                                <a:rPr lang="en-US" sz="5400" i="1">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r>
                                    <a:rPr lang="en-US" sz="5400" b="0" i="1" smtClean="0">
                                      <a:solidFill>
                                        <a:schemeClr val="bg1">
                                          <a:lumMod val="95000"/>
                                        </a:schemeClr>
                                      </a:solidFill>
                                      <a:latin typeface="Cambria Math" panose="02040503050406030204" pitchFamily="18" charset="0"/>
                                    </a:rPr>
                                    <m:t>𝐾</m:t>
                                  </m:r>
                                </m:den>
                              </m:f>
                            </m:e>
                          </m:d>
                          <m:sSup>
                            <m:sSupPr>
                              <m:ctrlPr>
                                <a:rPr lang="en-US" sz="5400" i="1">
                                  <a:solidFill>
                                    <a:schemeClr val="bg1">
                                      <a:lumMod val="95000"/>
                                    </a:schemeClr>
                                  </a:solidFill>
                                  <a:latin typeface="Cambria Math" panose="02040503050406030204" pitchFamily="18" charset="0"/>
                                </a:rPr>
                              </m:ctrlPr>
                            </m:sSupPr>
                            <m:e>
                              <m:r>
                                <a:rPr lang="en-US" sz="5400" i="1">
                                  <a:solidFill>
                                    <a:schemeClr val="bg1">
                                      <a:lumMod val="95000"/>
                                    </a:schemeClr>
                                  </a:solidFill>
                                  <a:latin typeface="Cambria Math" panose="02040503050406030204" pitchFamily="18" charset="0"/>
                                </a:rPr>
                                <m:t>𝑒</m:t>
                              </m:r>
                            </m:e>
                            <m:sup>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𝑟</m:t>
                              </m:r>
                              <m:r>
                                <a:rPr lang="en-US" sz="5400" i="1">
                                  <a:solidFill>
                                    <a:schemeClr val="bg1">
                                      <a:lumMod val="95000"/>
                                    </a:schemeClr>
                                  </a:solidFill>
                                  <a:latin typeface="Cambria Math" panose="02040503050406030204" pitchFamily="18" charset="0"/>
                                </a:rPr>
                                <m:t>𝑡</m:t>
                              </m:r>
                            </m:sup>
                          </m:sSup>
                          <m:r>
                            <a:rPr lang="en-US" sz="5400" i="1">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1</m:t>
                              </m:r>
                            </m:num>
                            <m:den>
                              <m:r>
                                <a:rPr lang="en-US" sz="5400" b="0" i="1" smtClean="0">
                                  <a:solidFill>
                                    <a:schemeClr val="bg1">
                                      <a:lumMod val="95000"/>
                                    </a:schemeClr>
                                  </a:solidFill>
                                  <a:latin typeface="Cambria Math" panose="02040503050406030204" pitchFamily="18" charset="0"/>
                                </a:rPr>
                                <m:t>𝐾</m:t>
                              </m:r>
                            </m:den>
                          </m:f>
                        </m:den>
                      </m:f>
                    </m:oMath>
                  </m:oMathPara>
                </a14:m>
                <a:endParaRPr lang="en-US" sz="54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8C6FAA2A-8312-9D06-487F-095485A80867}"/>
                  </a:ext>
                </a:extLst>
              </p:cNvPr>
              <p:cNvSpPr txBox="1">
                <a:spLocks noRot="1" noChangeAspect="1" noMove="1" noResize="1" noEditPoints="1" noAdjustHandles="1" noChangeArrowheads="1" noChangeShapeType="1" noTextEdit="1"/>
              </p:cNvSpPr>
              <p:nvPr/>
            </p:nvSpPr>
            <p:spPr>
              <a:xfrm>
                <a:off x="416011" y="4608394"/>
                <a:ext cx="18997404" cy="3758914"/>
              </a:xfrm>
              <a:prstGeom prst="rect">
                <a:avLst/>
              </a:prstGeom>
              <a:blipFill>
                <a:blip r:embed="rId4"/>
                <a:stretch>
                  <a:fillRect l="-1336"/>
                </a:stretch>
              </a:blipFill>
              <a:ln>
                <a:noFill/>
              </a:ln>
            </p:spPr>
            <p:txBody>
              <a:bodyPr/>
              <a:lstStyle/>
              <a:p>
                <a:r>
                  <a:rPr lang="en-US">
                    <a:noFill/>
                  </a:rPr>
                  <a:t> </a:t>
                </a:r>
              </a:p>
            </p:txBody>
          </p:sp>
        </mc:Fallback>
      </mc:AlternateContent>
      <p:sp>
        <p:nvSpPr>
          <p:cNvPr id="10" name="Google Shape;92;p2">
            <a:extLst>
              <a:ext uri="{FF2B5EF4-FFF2-40B4-BE49-F238E27FC236}">
                <a16:creationId xmlns:a16="http://schemas.microsoft.com/office/drawing/2014/main" id="{D40E5A33-396A-06E6-1A9B-63B7774D2F3D}"/>
              </a:ext>
            </a:extLst>
          </p:cNvPr>
          <p:cNvSpPr txBox="1">
            <a:spLocks/>
          </p:cNvSpPr>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a:t>Logistic function: S-curve growth</a:t>
            </a:r>
            <a:endParaRPr lang="en-US" sz="8500" b="1" dirty="0"/>
          </a:p>
        </p:txBody>
      </p:sp>
    </p:spTree>
    <p:extLst>
      <p:ext uri="{BB962C8B-B14F-4D97-AF65-F5344CB8AC3E}">
        <p14:creationId xmlns:p14="http://schemas.microsoft.com/office/powerpoint/2010/main" val="205049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Logistic function: S-curve growth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6FAA2A-8312-9D06-487F-095485A80867}"/>
                  </a:ext>
                </a:extLst>
              </p:cNvPr>
              <p:cNvSpPr txBox="1"/>
              <p:nvPr/>
            </p:nvSpPr>
            <p:spPr>
              <a:xfrm>
                <a:off x="952258" y="2697696"/>
                <a:ext cx="21971001" cy="4754507"/>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5400" i="1" smtClean="0">
                              <a:solidFill>
                                <a:schemeClr val="bg1">
                                  <a:lumMod val="95000"/>
                                </a:schemeClr>
                              </a:solidFill>
                              <a:latin typeface="Cambria Math" panose="02040503050406030204" pitchFamily="18" charset="0"/>
                            </a:rPr>
                          </m:ctrlPr>
                        </m:fPr>
                        <m:num>
                          <m:r>
                            <m:rPr>
                              <m:nor/>
                            </m:rPr>
                            <a:rPr lang="en-US" sz="5400" i="1">
                              <a:solidFill>
                                <a:schemeClr val="bg1">
                                  <a:lumMod val="95000"/>
                                </a:schemeClr>
                              </a:solidFill>
                              <a:latin typeface="Cambria Math" panose="02040503050406030204" pitchFamily="18" charset="0"/>
                            </a:rPr>
                            <m:t>dN</m:t>
                          </m:r>
                        </m:num>
                        <m:den>
                          <m:r>
                            <a:rPr lang="en-US" sz="5400" i="1">
                              <a:solidFill>
                                <a:schemeClr val="bg1">
                                  <a:lumMod val="95000"/>
                                </a:schemeClr>
                              </a:solidFill>
                              <a:latin typeface="Cambria Math" panose="02040503050406030204" pitchFamily="18" charset="0"/>
                            </a:rPr>
                            <m:t>𝑑𝑡</m:t>
                          </m:r>
                        </m:den>
                      </m:f>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𝑟</m:t>
                      </m:r>
                      <m:d>
                        <m:dPr>
                          <m:ctrlPr>
                            <a:rPr lang="en-US" sz="5400" i="1">
                              <a:solidFill>
                                <a:schemeClr val="bg1">
                                  <a:lumMod val="95000"/>
                                </a:schemeClr>
                              </a:solidFill>
                              <a:latin typeface="Cambria Math" panose="02040503050406030204" pitchFamily="18" charset="0"/>
                            </a:rPr>
                          </m:ctrlPr>
                        </m:dPr>
                        <m:e>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𝐾</m:t>
                              </m:r>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𝑁</m:t>
                              </m:r>
                            </m:num>
                            <m:den>
                              <m:r>
                                <a:rPr lang="en-US" sz="5400" i="1">
                                  <a:solidFill>
                                    <a:schemeClr val="bg1">
                                      <a:lumMod val="95000"/>
                                    </a:schemeClr>
                                  </a:solidFill>
                                  <a:latin typeface="Cambria Math" panose="02040503050406030204" pitchFamily="18" charset="0"/>
                                </a:rPr>
                                <m:t>𝐾</m:t>
                              </m:r>
                            </m:den>
                          </m:f>
                        </m:e>
                      </m:d>
                      <m:r>
                        <a:rPr lang="en-US" sz="5400" i="1">
                          <a:solidFill>
                            <a:schemeClr val="bg1">
                              <a:lumMod val="95000"/>
                            </a:schemeClr>
                          </a:solidFill>
                          <a:latin typeface="Cambria Math" panose="02040503050406030204" pitchFamily="18" charset="0"/>
                        </a:rPr>
                        <m:t>𝑁</m:t>
                      </m:r>
                      <m:r>
                        <a:rPr lang="en-US" sz="5400" b="0" i="1" smtClean="0">
                          <a:solidFill>
                            <a:schemeClr val="bg1">
                              <a:lumMod val="95000"/>
                            </a:schemeClr>
                          </a:solidFill>
                          <a:latin typeface="Cambria Math" panose="02040503050406030204" pitchFamily="18" charset="0"/>
                        </a:rPr>
                        <m:t>          </m:t>
                      </m:r>
                      <m:r>
                        <a:rPr lang="en-US" sz="5400" i="1">
                          <a:solidFill>
                            <a:schemeClr val="bg1">
                              <a:lumMod val="95000"/>
                            </a:schemeClr>
                          </a:solidFill>
                          <a:latin typeface="Cambria Math" panose="02040503050406030204" pitchFamily="18" charset="0"/>
                        </a:rPr>
                        <m:t> </m:t>
                      </m:r>
                      <m:r>
                        <a:rPr lang="en-US" sz="5400" i="1" smtClean="0">
                          <a:solidFill>
                            <a:schemeClr val="bg1">
                              <a:lumMod val="95000"/>
                            </a:schemeClr>
                          </a:solidFill>
                          <a:latin typeface="Cambria Math" panose="02040503050406030204" pitchFamily="18" charset="0"/>
                        </a:rPr>
                        <m:t>𝑁</m:t>
                      </m:r>
                      <m:d>
                        <m:dPr>
                          <m:ctrlPr>
                            <a:rPr lang="en-US" sz="5400" i="1">
                              <a:solidFill>
                                <a:schemeClr val="bg1">
                                  <a:lumMod val="95000"/>
                                </a:schemeClr>
                              </a:solidFill>
                              <a:latin typeface="Cambria Math" panose="02040503050406030204" pitchFamily="18" charset="0"/>
                            </a:rPr>
                          </m:ctrlPr>
                        </m:dPr>
                        <m:e>
                          <m:r>
                            <a:rPr lang="en-US" sz="5400" i="1">
                              <a:solidFill>
                                <a:schemeClr val="bg1">
                                  <a:lumMod val="95000"/>
                                </a:schemeClr>
                              </a:solidFill>
                              <a:latin typeface="Cambria Math" panose="02040503050406030204" pitchFamily="18" charset="0"/>
                            </a:rPr>
                            <m:t>𝑡</m:t>
                          </m:r>
                        </m:e>
                      </m:d>
                      <m:r>
                        <a:rPr lang="en-US" sz="5400" i="1">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𝐾</m:t>
                          </m:r>
                        </m:num>
                        <m:den>
                          <m:d>
                            <m:dPr>
                              <m:ctrlPr>
                                <a:rPr lang="en-US" sz="5400" i="1">
                                  <a:solidFill>
                                    <a:schemeClr val="bg1">
                                      <a:lumMod val="95000"/>
                                    </a:schemeClr>
                                  </a:solidFill>
                                  <a:latin typeface="Cambria Math" panose="02040503050406030204" pitchFamily="18" charset="0"/>
                                </a:rPr>
                              </m:ctrlPr>
                            </m:dPr>
                            <m:e>
                              <m:f>
                                <m:fPr>
                                  <m:ctrlPr>
                                    <a:rPr lang="en-US" sz="5400" i="1">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𝐾</m:t>
                                  </m:r>
                                </m:num>
                                <m:den>
                                  <m:sSub>
                                    <m:sSubPr>
                                      <m:ctrlPr>
                                        <a:rPr lang="en-US" sz="5400" i="1">
                                          <a:solidFill>
                                            <a:schemeClr val="bg1">
                                              <a:lumMod val="95000"/>
                                            </a:schemeClr>
                                          </a:solidFill>
                                          <a:latin typeface="Cambria Math" panose="02040503050406030204" pitchFamily="18" charset="0"/>
                                        </a:rPr>
                                      </m:ctrlPr>
                                    </m:sSubPr>
                                    <m:e>
                                      <m:r>
                                        <a:rPr lang="en-US" sz="5400" i="1">
                                          <a:solidFill>
                                            <a:schemeClr val="bg1">
                                              <a:lumMod val="95000"/>
                                            </a:schemeClr>
                                          </a:solidFill>
                                          <a:latin typeface="Cambria Math" panose="02040503050406030204" pitchFamily="18" charset="0"/>
                                        </a:rPr>
                                        <m:t>𝑁</m:t>
                                      </m:r>
                                    </m:e>
                                    <m:sub>
                                      <m:r>
                                        <a:rPr lang="en-US" sz="5400" i="1">
                                          <a:solidFill>
                                            <a:schemeClr val="bg1">
                                              <a:lumMod val="95000"/>
                                            </a:schemeClr>
                                          </a:solidFill>
                                          <a:latin typeface="Cambria Math" panose="02040503050406030204" pitchFamily="18" charset="0"/>
                                        </a:rPr>
                                        <m:t>0</m:t>
                                      </m:r>
                                    </m:sub>
                                  </m:sSub>
                                </m:den>
                              </m:f>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1</m:t>
                              </m:r>
                            </m:e>
                          </m:d>
                          <m:sSup>
                            <m:sSupPr>
                              <m:ctrlPr>
                                <a:rPr lang="en-US" sz="5400" i="1">
                                  <a:solidFill>
                                    <a:schemeClr val="bg1">
                                      <a:lumMod val="95000"/>
                                    </a:schemeClr>
                                  </a:solidFill>
                                  <a:latin typeface="Cambria Math" panose="02040503050406030204" pitchFamily="18" charset="0"/>
                                </a:rPr>
                              </m:ctrlPr>
                            </m:sSupPr>
                            <m:e>
                              <m:r>
                                <a:rPr lang="en-US" sz="5400" i="1">
                                  <a:solidFill>
                                    <a:schemeClr val="bg1">
                                      <a:lumMod val="95000"/>
                                    </a:schemeClr>
                                  </a:solidFill>
                                  <a:latin typeface="Cambria Math" panose="02040503050406030204" pitchFamily="18" charset="0"/>
                                </a:rPr>
                                <m:t>𝑒</m:t>
                              </m:r>
                            </m:e>
                            <m:sup>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𝑟</m:t>
                              </m:r>
                              <m:r>
                                <a:rPr lang="en-US" sz="5400" i="1">
                                  <a:solidFill>
                                    <a:schemeClr val="bg1">
                                      <a:lumMod val="95000"/>
                                    </a:schemeClr>
                                  </a:solidFill>
                                  <a:latin typeface="Cambria Math" panose="02040503050406030204" pitchFamily="18" charset="0"/>
                                </a:rPr>
                                <m:t>𝑡</m:t>
                              </m:r>
                            </m:sup>
                          </m:sSup>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1</m:t>
                          </m:r>
                        </m:den>
                      </m:f>
                      <m:r>
                        <a:rPr lang="en-US" sz="5400" b="0" i="1" smtClean="0">
                          <a:solidFill>
                            <a:schemeClr val="bg1">
                              <a:lumMod val="95000"/>
                            </a:schemeClr>
                          </a:solidFill>
                          <a:latin typeface="Cambria Math" panose="02040503050406030204" pitchFamily="18" charset="0"/>
                        </a:rPr>
                        <m:t>           </m:t>
                      </m:r>
                      <m:r>
                        <a:rPr lang="en-US" sz="5400" i="1">
                          <a:solidFill>
                            <a:schemeClr val="bg1">
                              <a:lumMod val="95000"/>
                            </a:schemeClr>
                          </a:solidFill>
                          <a:latin typeface="Cambria Math" panose="02040503050406030204" pitchFamily="18" charset="0"/>
                        </a:rPr>
                        <m:t>𝑟</m:t>
                      </m:r>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𝑎</m:t>
                      </m:r>
                      <m:r>
                        <a:rPr lang="en-US" sz="5400" i="1">
                          <a:solidFill>
                            <a:schemeClr val="bg1">
                              <a:lumMod val="95000"/>
                            </a:schemeClr>
                          </a:solidFill>
                          <a:latin typeface="Cambria Math" panose="02040503050406030204" pitchFamily="18" charset="0"/>
                        </a:rPr>
                        <m:t>, </m:t>
                      </m:r>
                      <m:r>
                        <a:rPr lang="en-US" sz="5400" i="1">
                          <a:solidFill>
                            <a:schemeClr val="bg1">
                              <a:lumMod val="95000"/>
                            </a:schemeClr>
                          </a:solidFill>
                          <a:latin typeface="Cambria Math" panose="02040503050406030204" pitchFamily="18" charset="0"/>
                        </a:rPr>
                        <m:t>𝐾</m:t>
                      </m:r>
                      <m:r>
                        <a:rPr lang="en-US" sz="5400" i="1">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𝑎</m:t>
                          </m:r>
                        </m:num>
                        <m:den>
                          <m:r>
                            <a:rPr lang="en-US" sz="5400" i="1">
                              <a:solidFill>
                                <a:schemeClr val="bg1">
                                  <a:lumMod val="95000"/>
                                </a:schemeClr>
                              </a:solidFill>
                              <a:latin typeface="Cambria Math" panose="02040503050406030204" pitchFamily="18" charset="0"/>
                            </a:rPr>
                            <m:t>𝑏</m:t>
                          </m:r>
                        </m:den>
                      </m:f>
                    </m:oMath>
                  </m:oMathPara>
                </a14:m>
                <a:endParaRPr lang="en-US" sz="6000" i="1" dirty="0">
                  <a:solidFill>
                    <a:schemeClr val="bg1">
                      <a:lumMod val="95000"/>
                    </a:schemeClr>
                  </a:solidFill>
                  <a:latin typeface="Cambria Math" panose="02040503050406030204" pitchFamily="18" charset="0"/>
                </a:endParaRPr>
              </a:p>
              <a:p>
                <a:pPr>
                  <a:lnSpc>
                    <a:spcPct val="150000"/>
                  </a:lnSpc>
                </a:pPr>
                <a:endParaRPr lang="en-US" sz="54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8C6FAA2A-8312-9D06-487F-095485A80867}"/>
                  </a:ext>
                </a:extLst>
              </p:cNvPr>
              <p:cNvSpPr txBox="1">
                <a:spLocks noRot="1" noChangeAspect="1" noMove="1" noResize="1" noEditPoints="1" noAdjustHandles="1" noChangeArrowheads="1" noChangeShapeType="1" noTextEdit="1"/>
              </p:cNvSpPr>
              <p:nvPr/>
            </p:nvSpPr>
            <p:spPr>
              <a:xfrm>
                <a:off x="952258" y="2697696"/>
                <a:ext cx="21971001" cy="475450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B996A0-3602-0283-49A6-68E7C8B0766F}"/>
                  </a:ext>
                </a:extLst>
              </p:cNvPr>
              <p:cNvSpPr txBox="1"/>
              <p:nvPr/>
            </p:nvSpPr>
            <p:spPr>
              <a:xfrm>
                <a:off x="581511" y="7349301"/>
                <a:ext cx="3673966" cy="23083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4800" i="1" smtClean="0">
                          <a:solidFill>
                            <a:schemeClr val="accent1"/>
                          </a:solidFill>
                          <a:latin typeface="Cambria Math" panose="02040503050406030204" pitchFamily="18" charset="0"/>
                        </a:rPr>
                        <m:t>𝑟</m:t>
                      </m:r>
                      <m:r>
                        <a:rPr lang="en-US" sz="4800" i="1" smtClean="0">
                          <a:solidFill>
                            <a:schemeClr val="accent1"/>
                          </a:solidFill>
                          <a:latin typeface="Cambria Math" panose="02040503050406030204" pitchFamily="18" charset="0"/>
                        </a:rPr>
                        <m:t>=12</m:t>
                      </m:r>
                    </m:oMath>
                  </m:oMathPara>
                </a14:m>
                <a:endParaRPr lang="en-US" sz="4800" b="0" i="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i="1" smtClean="0">
                          <a:solidFill>
                            <a:schemeClr val="accent1"/>
                          </a:solidFill>
                          <a:latin typeface="Cambria Math" panose="02040503050406030204" pitchFamily="18" charset="0"/>
                        </a:rPr>
                        <m:t>𝐾</m:t>
                      </m:r>
                      <m:r>
                        <a:rPr lang="en-US" sz="4800" b="0" i="1" smtClean="0">
                          <a:solidFill>
                            <a:schemeClr val="accent1"/>
                          </a:solidFill>
                          <a:latin typeface="Cambria Math" panose="02040503050406030204" pitchFamily="18" charset="0"/>
                        </a:rPr>
                        <m:t>=4</m:t>
                      </m:r>
                    </m:oMath>
                  </m:oMathPara>
                </a14:m>
                <a:endParaRPr lang="en-US" sz="4800" b="0" dirty="0">
                  <a:solidFill>
                    <a:schemeClr val="accent1"/>
                  </a:solidFill>
                </a:endParaRPr>
              </a:p>
              <a:p>
                <a:pPr/>
                <a14:m>
                  <m:oMathPara xmlns:m="http://schemas.openxmlformats.org/officeDocument/2006/math">
                    <m:oMathParaPr>
                      <m:jc m:val="left"/>
                    </m:oMathParaPr>
                    <m:oMath xmlns:m="http://schemas.openxmlformats.org/officeDocument/2006/math">
                      <m:sSub>
                        <m:sSubPr>
                          <m:ctrlPr>
                            <a:rPr lang="en-US" sz="4800" b="0" i="1" smtClean="0">
                              <a:solidFill>
                                <a:schemeClr val="accent1"/>
                              </a:solidFill>
                              <a:latin typeface="Cambria Math" panose="02040503050406030204" pitchFamily="18" charset="0"/>
                            </a:rPr>
                          </m:ctrlPr>
                        </m:sSubPr>
                        <m:e>
                          <m:r>
                            <a:rPr lang="en-US" sz="4800" b="0" i="1" smtClean="0">
                              <a:solidFill>
                                <a:schemeClr val="accent1"/>
                              </a:solidFill>
                              <a:latin typeface="Cambria Math" panose="02040503050406030204" pitchFamily="18" charset="0"/>
                            </a:rPr>
                            <m:t>𝑁</m:t>
                          </m:r>
                        </m:e>
                        <m:sub>
                          <m:r>
                            <a:rPr lang="en-US" sz="4800" b="0" i="1" smtClean="0">
                              <a:solidFill>
                                <a:schemeClr val="accent1"/>
                              </a:solidFill>
                              <a:latin typeface="Cambria Math" panose="02040503050406030204" pitchFamily="18" charset="0"/>
                            </a:rPr>
                            <m:t>0</m:t>
                          </m:r>
                        </m:sub>
                      </m:sSub>
                      <m:r>
                        <a:rPr lang="en-US" sz="4800" b="0" i="1" smtClean="0">
                          <a:solidFill>
                            <a:schemeClr val="accent1"/>
                          </a:solidFill>
                          <a:latin typeface="Cambria Math" panose="02040503050406030204" pitchFamily="18" charset="0"/>
                        </a:rPr>
                        <m:t>=1</m:t>
                      </m:r>
                    </m:oMath>
                  </m:oMathPara>
                </a14:m>
                <a:endParaRPr lang="en-US" sz="4800" b="0" dirty="0">
                  <a:solidFill>
                    <a:schemeClr val="accent1"/>
                  </a:solidFill>
                </a:endParaRPr>
              </a:p>
            </p:txBody>
          </p:sp>
        </mc:Choice>
        <mc:Fallback xmlns="">
          <p:sp>
            <p:nvSpPr>
              <p:cNvPr id="5" name="TextBox 4">
                <a:extLst>
                  <a:ext uri="{FF2B5EF4-FFF2-40B4-BE49-F238E27FC236}">
                    <a16:creationId xmlns:a16="http://schemas.microsoft.com/office/drawing/2014/main" id="{C3B996A0-3602-0283-49A6-68E7C8B0766F}"/>
                  </a:ext>
                </a:extLst>
              </p:cNvPr>
              <p:cNvSpPr txBox="1">
                <a:spLocks noRot="1" noChangeAspect="1" noMove="1" noResize="1" noEditPoints="1" noAdjustHandles="1" noChangeArrowheads="1" noChangeShapeType="1" noTextEdit="1"/>
              </p:cNvSpPr>
              <p:nvPr/>
            </p:nvSpPr>
            <p:spPr>
              <a:xfrm>
                <a:off x="581511" y="7349301"/>
                <a:ext cx="3673966" cy="2308324"/>
              </a:xfrm>
              <a:prstGeom prst="rect">
                <a:avLst/>
              </a:prstGeom>
              <a:blipFill>
                <a:blip r:embed="rId4"/>
                <a:stretch>
                  <a:fillRect l="-3093" b="-3825"/>
                </a:stretch>
              </a:blipFill>
            </p:spPr>
            <p:txBody>
              <a:bodyPr/>
              <a:lstStyle/>
              <a:p>
                <a:r>
                  <a:rPr lang="en-US">
                    <a:noFill/>
                  </a:rPr>
                  <a:t> </a:t>
                </a:r>
              </a:p>
            </p:txBody>
          </p:sp>
        </mc:Fallback>
      </mc:AlternateContent>
      <p:pic>
        <p:nvPicPr>
          <p:cNvPr id="5126" name="Picture 6">
            <a:extLst>
              <a:ext uri="{FF2B5EF4-FFF2-40B4-BE49-F238E27FC236}">
                <a16:creationId xmlns:a16="http://schemas.microsoft.com/office/drawing/2014/main" id="{98183213-A4CD-37F8-BE91-840CEC6029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2823" y="6915919"/>
            <a:ext cx="14846300" cy="6057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B9CED1-F03C-EFD8-628D-33E859C5C472}"/>
                  </a:ext>
                </a:extLst>
              </p:cNvPr>
              <p:cNvSpPr txBox="1"/>
              <p:nvPr/>
            </p:nvSpPr>
            <p:spPr>
              <a:xfrm>
                <a:off x="436316" y="10181370"/>
                <a:ext cx="4255477" cy="3020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b="0" i="1" smtClean="0">
                              <a:solidFill>
                                <a:schemeClr val="accent6"/>
                              </a:solidFill>
                              <a:latin typeface="Cambria Math" panose="02040503050406030204" pitchFamily="18" charset="0"/>
                            </a:rPr>
                          </m:ctrlPr>
                        </m:sSupPr>
                        <m:e>
                          <m:r>
                            <a:rPr lang="en-US" sz="4800" b="0" i="1" smtClean="0">
                              <a:solidFill>
                                <a:schemeClr val="accent6"/>
                              </a:solidFill>
                              <a:latin typeface="Cambria Math" panose="02040503050406030204" pitchFamily="18" charset="0"/>
                            </a:rPr>
                            <m:t>𝑒</m:t>
                          </m:r>
                        </m:e>
                        <m:sup>
                          <m:r>
                            <a:rPr lang="en-US" sz="4800" b="0" i="1" smtClean="0">
                              <a:solidFill>
                                <a:schemeClr val="accent6"/>
                              </a:solidFill>
                              <a:latin typeface="Cambria Math" panose="02040503050406030204" pitchFamily="18" charset="0"/>
                            </a:rPr>
                            <m:t>0</m:t>
                          </m:r>
                        </m:sup>
                      </m:sSup>
                      <m:r>
                        <a:rPr lang="en-US" sz="4800" i="1" smtClean="0">
                          <a:solidFill>
                            <a:schemeClr val="accent6"/>
                          </a:solidFill>
                          <a:latin typeface="Cambria Math" panose="02040503050406030204" pitchFamily="18" charset="0"/>
                        </a:rPr>
                        <m:t>=</m:t>
                      </m:r>
                      <m:r>
                        <a:rPr lang="en-US" sz="4800" b="0" i="1" smtClean="0">
                          <a:solidFill>
                            <a:schemeClr val="accent6"/>
                          </a:solidFill>
                          <a:latin typeface="Cambria Math" panose="02040503050406030204" pitchFamily="18" charset="0"/>
                        </a:rPr>
                        <m:t>1</m:t>
                      </m:r>
                    </m:oMath>
                  </m:oMathPara>
                </a14:m>
                <a:endParaRPr lang="en-US" sz="4800" b="0" i="1" dirty="0">
                  <a:solidFill>
                    <a:schemeClr val="accent6"/>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4800" i="1">
                              <a:solidFill>
                                <a:schemeClr val="accent6"/>
                              </a:solidFill>
                              <a:latin typeface="Cambria Math" panose="02040503050406030204" pitchFamily="18" charset="0"/>
                            </a:rPr>
                          </m:ctrlPr>
                        </m:sSupPr>
                        <m:e>
                          <m:r>
                            <a:rPr lang="en-US" sz="4800" i="1">
                              <a:solidFill>
                                <a:schemeClr val="accent6"/>
                              </a:solidFill>
                              <a:latin typeface="Cambria Math" panose="02040503050406030204" pitchFamily="18" charset="0"/>
                            </a:rPr>
                            <m:t>𝑒</m:t>
                          </m:r>
                        </m:e>
                        <m:sup>
                          <m:r>
                            <a:rPr lang="en-US" sz="4800" i="1">
                              <a:solidFill>
                                <a:schemeClr val="accent6"/>
                              </a:solidFill>
                              <a:latin typeface="Cambria Math" panose="02040503050406030204" pitchFamily="18" charset="0"/>
                            </a:rPr>
                            <m:t>∞</m:t>
                          </m:r>
                        </m:sup>
                      </m:sSup>
                      <m:r>
                        <a:rPr lang="en-US" sz="4800" i="1">
                          <a:solidFill>
                            <a:schemeClr val="accent6"/>
                          </a:solidFill>
                          <a:latin typeface="Cambria Math" panose="02040503050406030204" pitchFamily="18" charset="0"/>
                        </a:rPr>
                        <m:t>=∞</m:t>
                      </m:r>
                    </m:oMath>
                  </m:oMathPara>
                </a14:m>
                <a:endParaRPr lang="en-US" sz="4800" b="0" i="1" dirty="0">
                  <a:solidFill>
                    <a:schemeClr val="accent6"/>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4800" i="1">
                              <a:solidFill>
                                <a:schemeClr val="accent6"/>
                              </a:solidFill>
                              <a:latin typeface="Cambria Math" panose="02040503050406030204" pitchFamily="18" charset="0"/>
                            </a:rPr>
                          </m:ctrlPr>
                        </m:sSupPr>
                        <m:e>
                          <m:r>
                            <a:rPr lang="en-US" sz="4800" i="1">
                              <a:solidFill>
                                <a:schemeClr val="accent6"/>
                              </a:solidFill>
                              <a:latin typeface="Cambria Math" panose="02040503050406030204" pitchFamily="18" charset="0"/>
                            </a:rPr>
                            <m:t>𝑒</m:t>
                          </m:r>
                        </m:e>
                        <m:sup>
                          <m:r>
                            <a:rPr lang="en-US" sz="4800" b="0" i="1" smtClean="0">
                              <a:solidFill>
                                <a:schemeClr val="accent6"/>
                              </a:solidFill>
                              <a:latin typeface="Cambria Math" panose="02040503050406030204" pitchFamily="18" charset="0"/>
                            </a:rPr>
                            <m:t>−</m:t>
                          </m:r>
                          <m:r>
                            <a:rPr lang="en-US" sz="4800" i="1">
                              <a:solidFill>
                                <a:schemeClr val="accent6"/>
                              </a:solidFill>
                              <a:latin typeface="Cambria Math" panose="02040503050406030204" pitchFamily="18" charset="0"/>
                            </a:rPr>
                            <m:t>∞</m:t>
                          </m:r>
                        </m:sup>
                      </m:sSup>
                      <m:r>
                        <a:rPr lang="en-US" sz="4800" i="1">
                          <a:solidFill>
                            <a:schemeClr val="accent6"/>
                          </a:solidFill>
                          <a:latin typeface="Cambria Math" panose="02040503050406030204" pitchFamily="18" charset="0"/>
                        </a:rPr>
                        <m:t>=</m:t>
                      </m:r>
                      <m:f>
                        <m:fPr>
                          <m:ctrlPr>
                            <a:rPr lang="en-US" sz="4800" b="0" i="1" smtClean="0">
                              <a:solidFill>
                                <a:schemeClr val="accent6"/>
                              </a:solidFill>
                              <a:latin typeface="Cambria Math" panose="02040503050406030204" pitchFamily="18" charset="0"/>
                            </a:rPr>
                          </m:ctrlPr>
                        </m:fPr>
                        <m:num>
                          <m:r>
                            <a:rPr lang="en-US" sz="4800" b="0" i="1" smtClean="0">
                              <a:solidFill>
                                <a:schemeClr val="accent6"/>
                              </a:solidFill>
                              <a:latin typeface="Cambria Math" panose="02040503050406030204" pitchFamily="18" charset="0"/>
                            </a:rPr>
                            <m:t>1</m:t>
                          </m:r>
                        </m:num>
                        <m:den>
                          <m:sSup>
                            <m:sSupPr>
                              <m:ctrlPr>
                                <a:rPr lang="en-US" sz="4800" b="0" i="1" smtClean="0">
                                  <a:solidFill>
                                    <a:schemeClr val="accent6"/>
                                  </a:solidFill>
                                  <a:latin typeface="Cambria Math" panose="02040503050406030204" pitchFamily="18" charset="0"/>
                                </a:rPr>
                              </m:ctrlPr>
                            </m:sSupPr>
                            <m:e>
                              <m:r>
                                <a:rPr lang="en-US" sz="4800" b="0" i="1" smtClean="0">
                                  <a:solidFill>
                                    <a:schemeClr val="accent6"/>
                                  </a:solidFill>
                                  <a:latin typeface="Cambria Math" panose="02040503050406030204" pitchFamily="18" charset="0"/>
                                </a:rPr>
                                <m:t>𝑒</m:t>
                              </m:r>
                            </m:e>
                            <m:sup>
                              <m:r>
                                <a:rPr lang="en-US" sz="4800" b="0" i="1" smtClean="0">
                                  <a:solidFill>
                                    <a:schemeClr val="accent6"/>
                                  </a:solidFill>
                                  <a:latin typeface="Cambria Math" panose="02040503050406030204" pitchFamily="18" charset="0"/>
                                </a:rPr>
                                <m:t>∞</m:t>
                              </m:r>
                            </m:sup>
                          </m:sSup>
                        </m:den>
                      </m:f>
                      <m:r>
                        <a:rPr lang="en-US" sz="4800" b="0" i="1" smtClean="0">
                          <a:solidFill>
                            <a:schemeClr val="accent6"/>
                          </a:solidFill>
                          <a:latin typeface="Cambria Math" panose="02040503050406030204" pitchFamily="18" charset="0"/>
                        </a:rPr>
                        <m:t>=0</m:t>
                      </m:r>
                    </m:oMath>
                  </m:oMathPara>
                </a14:m>
                <a:endParaRPr lang="en-US" sz="4800" i="1" dirty="0">
                  <a:solidFill>
                    <a:schemeClr val="accent6"/>
                  </a:solidFill>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6B9CED1-F03C-EFD8-628D-33E859C5C472}"/>
                  </a:ext>
                </a:extLst>
              </p:cNvPr>
              <p:cNvSpPr txBox="1">
                <a:spLocks noRot="1" noChangeAspect="1" noMove="1" noResize="1" noEditPoints="1" noAdjustHandles="1" noChangeArrowheads="1" noChangeShapeType="1" noTextEdit="1"/>
              </p:cNvSpPr>
              <p:nvPr/>
            </p:nvSpPr>
            <p:spPr>
              <a:xfrm>
                <a:off x="436316" y="10181370"/>
                <a:ext cx="4255477" cy="3020570"/>
              </a:xfrm>
              <a:prstGeom prst="rect">
                <a:avLst/>
              </a:prstGeom>
              <a:blipFill>
                <a:blip r:embed="rId6"/>
                <a:stretch>
                  <a:fillRect l="-1488" b="-41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4B7E699-2A13-2960-4E67-4D6A95693EE5}"/>
              </a:ext>
            </a:extLst>
          </p:cNvPr>
          <p:cNvSpPr/>
          <p:nvPr/>
        </p:nvSpPr>
        <p:spPr>
          <a:xfrm>
            <a:off x="5089897" y="6818312"/>
            <a:ext cx="7618778" cy="63836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A834931-7E25-7F0D-CB42-4DF193D3C683}"/>
              </a:ext>
            </a:extLst>
          </p:cNvPr>
          <p:cNvSpPr/>
          <p:nvPr/>
        </p:nvSpPr>
        <p:spPr>
          <a:xfrm>
            <a:off x="12653724" y="6818312"/>
            <a:ext cx="7618778" cy="6253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5EA0FB-0B14-199C-191A-DECD28866C93}"/>
                  </a:ext>
                </a:extLst>
              </p:cNvPr>
              <p:cNvSpPr txBox="1"/>
              <p:nvPr/>
            </p:nvSpPr>
            <p:spPr>
              <a:xfrm>
                <a:off x="6640145" y="10096717"/>
                <a:ext cx="5297613" cy="13168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solidFill>
                            <a:schemeClr val="accent5"/>
                          </a:solidFill>
                          <a:latin typeface="Cambria Math" panose="02040503050406030204" pitchFamily="18" charset="0"/>
                        </a:rPr>
                        <m:t>𝑁</m:t>
                      </m:r>
                      <m:d>
                        <m:dPr>
                          <m:ctrlPr>
                            <a:rPr lang="en-US" sz="2800" b="0" i="1" smtClean="0">
                              <a:solidFill>
                                <a:schemeClr val="accent5"/>
                              </a:solidFill>
                              <a:latin typeface="Cambria Math" panose="02040503050406030204" pitchFamily="18" charset="0"/>
                            </a:rPr>
                          </m:ctrlPr>
                        </m:dPr>
                        <m:e>
                          <m:r>
                            <a:rPr lang="en-US" sz="2800" b="0" i="1" smtClean="0">
                              <a:solidFill>
                                <a:schemeClr val="accent5"/>
                              </a:solidFill>
                              <a:latin typeface="Cambria Math" panose="02040503050406030204" pitchFamily="18" charset="0"/>
                            </a:rPr>
                            <m:t>𝑡</m:t>
                          </m:r>
                          <m:r>
                            <a:rPr lang="en-US" sz="2800" b="0" i="1" smtClean="0">
                              <a:solidFill>
                                <a:schemeClr val="accent5"/>
                              </a:solidFill>
                              <a:latin typeface="Cambria Math" panose="02040503050406030204" pitchFamily="18" charset="0"/>
                            </a:rPr>
                            <m:t>=0</m:t>
                          </m:r>
                        </m:e>
                      </m:d>
                      <m:r>
                        <a:rPr lang="en-US" sz="2800" b="0" i="1" smtClean="0">
                          <a:solidFill>
                            <a:schemeClr val="accent5"/>
                          </a:solidFill>
                          <a:latin typeface="Cambria Math" panose="02040503050406030204" pitchFamily="18" charset="0"/>
                        </a:rPr>
                        <m:t>= </m:t>
                      </m:r>
                      <m:f>
                        <m:fPr>
                          <m:ctrlPr>
                            <a:rPr lang="en-US" sz="2800" b="0" i="1" smtClean="0">
                              <a:solidFill>
                                <a:schemeClr val="accent5"/>
                              </a:solidFill>
                              <a:latin typeface="Cambria Math" panose="02040503050406030204" pitchFamily="18" charset="0"/>
                            </a:rPr>
                          </m:ctrlPr>
                        </m:fPr>
                        <m:num>
                          <m:r>
                            <a:rPr lang="en-US" sz="2800" b="0" i="1" smtClean="0">
                              <a:solidFill>
                                <a:schemeClr val="accent5"/>
                              </a:solidFill>
                              <a:latin typeface="Cambria Math" panose="02040503050406030204" pitchFamily="18" charset="0"/>
                            </a:rPr>
                            <m:t>𝐾</m:t>
                          </m:r>
                        </m:num>
                        <m:den>
                          <m:d>
                            <m:dPr>
                              <m:ctrlPr>
                                <a:rPr lang="en-US" sz="2800" b="0" i="1" smtClean="0">
                                  <a:solidFill>
                                    <a:schemeClr val="accent5"/>
                                  </a:solidFill>
                                  <a:latin typeface="Cambria Math" panose="02040503050406030204" pitchFamily="18" charset="0"/>
                                </a:rPr>
                              </m:ctrlPr>
                            </m:dPr>
                            <m:e>
                              <m:f>
                                <m:fPr>
                                  <m:ctrlPr>
                                    <a:rPr lang="en-US" sz="2800" b="0" i="1" smtClean="0">
                                      <a:solidFill>
                                        <a:schemeClr val="accent5"/>
                                      </a:solidFill>
                                      <a:latin typeface="Cambria Math" panose="02040503050406030204" pitchFamily="18" charset="0"/>
                                    </a:rPr>
                                  </m:ctrlPr>
                                </m:fPr>
                                <m:num>
                                  <m:r>
                                    <a:rPr lang="en-US" sz="2800" b="0" i="1" smtClean="0">
                                      <a:solidFill>
                                        <a:schemeClr val="accent5"/>
                                      </a:solidFill>
                                      <a:latin typeface="Cambria Math" panose="02040503050406030204" pitchFamily="18" charset="0"/>
                                    </a:rPr>
                                    <m:t>𝐾</m:t>
                                  </m:r>
                                </m:num>
                                <m:den>
                                  <m:sSub>
                                    <m:sSubPr>
                                      <m:ctrlPr>
                                        <a:rPr lang="en-US" sz="2800" b="0" i="1" smtClean="0">
                                          <a:solidFill>
                                            <a:schemeClr val="accent5"/>
                                          </a:solidFill>
                                          <a:latin typeface="Cambria Math" panose="02040503050406030204" pitchFamily="18" charset="0"/>
                                        </a:rPr>
                                      </m:ctrlPr>
                                    </m:sSubPr>
                                    <m:e>
                                      <m:r>
                                        <a:rPr lang="en-US" sz="2800" b="0" i="1" smtClean="0">
                                          <a:solidFill>
                                            <a:schemeClr val="accent5"/>
                                          </a:solidFill>
                                          <a:latin typeface="Cambria Math" panose="02040503050406030204" pitchFamily="18" charset="0"/>
                                        </a:rPr>
                                        <m:t>𝑁</m:t>
                                      </m:r>
                                    </m:e>
                                    <m:sub>
                                      <m:r>
                                        <a:rPr lang="en-US" sz="2800" b="0" i="1" smtClean="0">
                                          <a:solidFill>
                                            <a:schemeClr val="accent5"/>
                                          </a:solidFill>
                                          <a:latin typeface="Cambria Math" panose="02040503050406030204" pitchFamily="18" charset="0"/>
                                        </a:rPr>
                                        <m:t>0</m:t>
                                      </m:r>
                                    </m:sub>
                                  </m:sSub>
                                </m:den>
                              </m:f>
                              <m:r>
                                <a:rPr lang="en-US" sz="2800" b="0" i="1" smtClean="0">
                                  <a:solidFill>
                                    <a:schemeClr val="accent5"/>
                                  </a:solidFill>
                                  <a:latin typeface="Cambria Math" panose="02040503050406030204" pitchFamily="18" charset="0"/>
                                </a:rPr>
                                <m:t>−1</m:t>
                              </m:r>
                            </m:e>
                          </m:d>
                          <m:r>
                            <a:rPr lang="en-US" sz="2800" b="0" i="1" smtClean="0">
                              <a:solidFill>
                                <a:schemeClr val="accent5"/>
                              </a:solidFill>
                              <a:latin typeface="Cambria Math" panose="02040503050406030204" pitchFamily="18" charset="0"/>
                            </a:rPr>
                            <m:t>+1</m:t>
                          </m:r>
                        </m:den>
                      </m:f>
                      <m:r>
                        <a:rPr lang="en-US" sz="2800" b="0" i="1" smtClean="0">
                          <a:solidFill>
                            <a:schemeClr val="accent5"/>
                          </a:solidFill>
                          <a:latin typeface="Cambria Math" panose="02040503050406030204" pitchFamily="18" charset="0"/>
                        </a:rPr>
                        <m:t>=</m:t>
                      </m:r>
                      <m:sSub>
                        <m:sSubPr>
                          <m:ctrlPr>
                            <a:rPr lang="en-US" sz="2800" b="0" i="1" smtClean="0">
                              <a:solidFill>
                                <a:schemeClr val="accent5"/>
                              </a:solidFill>
                              <a:latin typeface="Cambria Math" panose="02040503050406030204" pitchFamily="18" charset="0"/>
                            </a:rPr>
                          </m:ctrlPr>
                        </m:sSubPr>
                        <m:e>
                          <m:r>
                            <a:rPr lang="en-US" sz="2800" b="0" i="1" smtClean="0">
                              <a:solidFill>
                                <a:schemeClr val="accent5"/>
                              </a:solidFill>
                              <a:latin typeface="Cambria Math" panose="02040503050406030204" pitchFamily="18" charset="0"/>
                            </a:rPr>
                            <m:t>𝑁</m:t>
                          </m:r>
                        </m:e>
                        <m:sub>
                          <m:r>
                            <a:rPr lang="en-US" sz="2800" b="0" i="1" smtClean="0">
                              <a:solidFill>
                                <a:schemeClr val="accent5"/>
                              </a:solidFill>
                              <a:latin typeface="Cambria Math" panose="02040503050406030204" pitchFamily="18" charset="0"/>
                            </a:rPr>
                            <m:t>0</m:t>
                          </m:r>
                        </m:sub>
                      </m:sSub>
                      <m:r>
                        <a:rPr lang="en-US" sz="2800" b="0" i="1" smtClean="0">
                          <a:solidFill>
                            <a:schemeClr val="accent5"/>
                          </a:solidFill>
                          <a:latin typeface="Cambria Math" panose="02040503050406030204" pitchFamily="18" charset="0"/>
                        </a:rPr>
                        <m:t> </m:t>
                      </m:r>
                    </m:oMath>
                  </m:oMathPara>
                </a14:m>
                <a:endParaRPr lang="en-US" sz="2800" b="0" dirty="0">
                  <a:solidFill>
                    <a:schemeClr val="accent5"/>
                  </a:solidFill>
                </a:endParaRPr>
              </a:p>
            </p:txBody>
          </p:sp>
        </mc:Choice>
        <mc:Fallback xmlns="">
          <p:sp>
            <p:nvSpPr>
              <p:cNvPr id="10" name="TextBox 9">
                <a:extLst>
                  <a:ext uri="{FF2B5EF4-FFF2-40B4-BE49-F238E27FC236}">
                    <a16:creationId xmlns:a16="http://schemas.microsoft.com/office/drawing/2014/main" id="{695EA0FB-0B14-199C-191A-DECD28866C93}"/>
                  </a:ext>
                </a:extLst>
              </p:cNvPr>
              <p:cNvSpPr txBox="1">
                <a:spLocks noRot="1" noChangeAspect="1" noMove="1" noResize="1" noEditPoints="1" noAdjustHandles="1" noChangeArrowheads="1" noChangeShapeType="1" noTextEdit="1"/>
              </p:cNvSpPr>
              <p:nvPr/>
            </p:nvSpPr>
            <p:spPr>
              <a:xfrm>
                <a:off x="6640145" y="10096717"/>
                <a:ext cx="5297613" cy="1316835"/>
              </a:xfrm>
              <a:prstGeom prst="rect">
                <a:avLst/>
              </a:prstGeom>
              <a:blipFill>
                <a:blip r:embed="rId7"/>
                <a:stretch>
                  <a:fillRect l="-478" b="-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638D03-2870-982D-D06E-774FB16A6DA3}"/>
                  </a:ext>
                </a:extLst>
              </p:cNvPr>
              <p:cNvSpPr txBox="1"/>
              <p:nvPr/>
            </p:nvSpPr>
            <p:spPr>
              <a:xfrm>
                <a:off x="8363437" y="7452203"/>
                <a:ext cx="3828563" cy="90614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solidFill>
                            <a:schemeClr val="accent1"/>
                          </a:solidFill>
                          <a:latin typeface="Cambria Math" panose="02040503050406030204" pitchFamily="18" charset="0"/>
                        </a:rPr>
                        <m:t>𝑁</m:t>
                      </m:r>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𝑡</m:t>
                          </m:r>
                          <m:r>
                            <a:rPr lang="en-US" sz="2800" b="0" i="1" smtClean="0">
                              <a:solidFill>
                                <a:schemeClr val="accent1"/>
                              </a:solidFill>
                              <a:latin typeface="Cambria Math" panose="02040503050406030204" pitchFamily="18" charset="0"/>
                            </a:rPr>
                            <m:t>=∞</m:t>
                          </m:r>
                        </m:e>
                      </m:d>
                      <m:r>
                        <a:rPr lang="en-US" sz="2800" b="0" i="1" smtClean="0">
                          <a:solidFill>
                            <a:schemeClr val="accent1"/>
                          </a:solidFill>
                          <a:latin typeface="Cambria Math" panose="02040503050406030204" pitchFamily="18" charset="0"/>
                        </a:rPr>
                        <m:t>= </m:t>
                      </m:r>
                      <m:f>
                        <m:fPr>
                          <m:ctrlPr>
                            <a:rPr lang="en-US" sz="2800" b="0" i="1" smtClean="0">
                              <a:solidFill>
                                <a:schemeClr val="accent1"/>
                              </a:solidFill>
                              <a:latin typeface="Cambria Math" panose="02040503050406030204" pitchFamily="18" charset="0"/>
                            </a:rPr>
                          </m:ctrlPr>
                        </m:fPr>
                        <m:num>
                          <m:r>
                            <a:rPr lang="en-US" sz="2800" b="0" i="1" smtClean="0">
                              <a:solidFill>
                                <a:schemeClr val="accent1"/>
                              </a:solidFill>
                              <a:latin typeface="Cambria Math" panose="02040503050406030204" pitchFamily="18" charset="0"/>
                            </a:rPr>
                            <m:t>𝐾</m:t>
                          </m:r>
                        </m:num>
                        <m:den>
                          <m:r>
                            <a:rPr lang="en-US" sz="2800" b="0" i="1" smtClean="0">
                              <a:solidFill>
                                <a:schemeClr val="accent1"/>
                              </a:solidFill>
                              <a:latin typeface="Cambria Math" panose="02040503050406030204" pitchFamily="18" charset="0"/>
                            </a:rPr>
                            <m:t>0+1</m:t>
                          </m:r>
                        </m:den>
                      </m:f>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𝐾</m:t>
                      </m:r>
                    </m:oMath>
                  </m:oMathPara>
                </a14:m>
                <a:endParaRPr lang="en-US" sz="2800" b="0" dirty="0">
                  <a:solidFill>
                    <a:schemeClr val="accent1"/>
                  </a:solidFill>
                </a:endParaRPr>
              </a:p>
            </p:txBody>
          </p:sp>
        </mc:Choice>
        <mc:Fallback xmlns="">
          <p:sp>
            <p:nvSpPr>
              <p:cNvPr id="11" name="TextBox 10">
                <a:extLst>
                  <a:ext uri="{FF2B5EF4-FFF2-40B4-BE49-F238E27FC236}">
                    <a16:creationId xmlns:a16="http://schemas.microsoft.com/office/drawing/2014/main" id="{00638D03-2870-982D-D06E-774FB16A6DA3}"/>
                  </a:ext>
                </a:extLst>
              </p:cNvPr>
              <p:cNvSpPr txBox="1">
                <a:spLocks noRot="1" noChangeAspect="1" noMove="1" noResize="1" noEditPoints="1" noAdjustHandles="1" noChangeArrowheads="1" noChangeShapeType="1" noTextEdit="1"/>
              </p:cNvSpPr>
              <p:nvPr/>
            </p:nvSpPr>
            <p:spPr>
              <a:xfrm>
                <a:off x="8363437" y="7452203"/>
                <a:ext cx="3828563" cy="906145"/>
              </a:xfrm>
              <a:prstGeom prst="rect">
                <a:avLst/>
              </a:prstGeom>
              <a:blipFill>
                <a:blip r:embed="rId8"/>
                <a:stretch>
                  <a:fillRect l="-660" b="-6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5F9259-7735-7947-8257-02F4D3C34A73}"/>
                  </a:ext>
                </a:extLst>
              </p:cNvPr>
              <p:cNvSpPr txBox="1"/>
              <p:nvPr/>
            </p:nvSpPr>
            <p:spPr>
              <a:xfrm>
                <a:off x="13838852" y="9944869"/>
                <a:ext cx="2329472" cy="13370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solidFill>
                            <a:srgbClr val="FF7C09"/>
                          </a:solidFill>
                          <a:latin typeface="Cambria Math" panose="02040503050406030204" pitchFamily="18" charset="0"/>
                        </a:rPr>
                        <m:t>𝑁</m:t>
                      </m:r>
                      <m:d>
                        <m:dPr>
                          <m:ctrlPr>
                            <a:rPr lang="en-US" sz="2800" b="0" i="1" smtClean="0">
                              <a:solidFill>
                                <a:srgbClr val="FF7C09"/>
                              </a:solidFill>
                              <a:latin typeface="Cambria Math" panose="02040503050406030204" pitchFamily="18" charset="0"/>
                            </a:rPr>
                          </m:ctrlPr>
                        </m:dPr>
                        <m:e>
                          <m:r>
                            <a:rPr lang="en-US" sz="2800" b="0" i="1" smtClean="0">
                              <a:solidFill>
                                <a:srgbClr val="FF7C09"/>
                              </a:solidFill>
                              <a:latin typeface="Cambria Math" panose="02040503050406030204" pitchFamily="18" charset="0"/>
                            </a:rPr>
                            <m:t>𝑡</m:t>
                          </m:r>
                          <m:r>
                            <a:rPr lang="en-US" sz="2800" b="0" i="1" smtClean="0">
                              <a:solidFill>
                                <a:srgbClr val="FF7C09"/>
                              </a:solidFill>
                              <a:latin typeface="Cambria Math" panose="02040503050406030204" pitchFamily="18" charset="0"/>
                            </a:rPr>
                            <m:t>=−∞</m:t>
                          </m:r>
                        </m:e>
                      </m:d>
                    </m:oMath>
                  </m:oMathPara>
                </a14:m>
                <a:endParaRPr lang="en-US" sz="2800" b="0" i="1" dirty="0">
                  <a:solidFill>
                    <a:srgbClr val="FF7C09"/>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800" b="0" i="1" smtClean="0">
                          <a:solidFill>
                            <a:srgbClr val="FF7C09"/>
                          </a:solidFill>
                          <a:latin typeface="Cambria Math" panose="02040503050406030204" pitchFamily="18" charset="0"/>
                        </a:rPr>
                        <m:t>= </m:t>
                      </m:r>
                      <m:f>
                        <m:fPr>
                          <m:ctrlPr>
                            <a:rPr lang="en-US" sz="2800" b="0" i="1" smtClean="0">
                              <a:solidFill>
                                <a:srgbClr val="FF7C09"/>
                              </a:solidFill>
                              <a:latin typeface="Cambria Math" panose="02040503050406030204" pitchFamily="18" charset="0"/>
                            </a:rPr>
                          </m:ctrlPr>
                        </m:fPr>
                        <m:num>
                          <m:r>
                            <a:rPr lang="en-US" sz="2800" b="0" i="1" smtClean="0">
                              <a:solidFill>
                                <a:srgbClr val="FF7C09"/>
                              </a:solidFill>
                              <a:latin typeface="Cambria Math" panose="02040503050406030204" pitchFamily="18" charset="0"/>
                            </a:rPr>
                            <m:t>𝐾</m:t>
                          </m:r>
                        </m:num>
                        <m:den>
                          <m:r>
                            <a:rPr lang="en-US" sz="2800" b="0" i="1" smtClean="0">
                              <a:solidFill>
                                <a:srgbClr val="FF7C09"/>
                              </a:solidFill>
                              <a:latin typeface="Cambria Math" panose="02040503050406030204" pitchFamily="18" charset="0"/>
                            </a:rPr>
                            <m:t>∞+1</m:t>
                          </m:r>
                        </m:den>
                      </m:f>
                      <m:r>
                        <a:rPr lang="en-US" sz="2800" b="0" i="1" smtClean="0">
                          <a:solidFill>
                            <a:srgbClr val="FF7C09"/>
                          </a:solidFill>
                          <a:latin typeface="Cambria Math" panose="02040503050406030204" pitchFamily="18" charset="0"/>
                        </a:rPr>
                        <m:t>=0</m:t>
                      </m:r>
                    </m:oMath>
                  </m:oMathPara>
                </a14:m>
                <a:endParaRPr lang="en-US" sz="2800" b="0" dirty="0">
                  <a:solidFill>
                    <a:srgbClr val="FF7C09"/>
                  </a:solidFill>
                </a:endParaRPr>
              </a:p>
            </p:txBody>
          </p:sp>
        </mc:Choice>
        <mc:Fallback xmlns="">
          <p:sp>
            <p:nvSpPr>
              <p:cNvPr id="12" name="TextBox 11">
                <a:extLst>
                  <a:ext uri="{FF2B5EF4-FFF2-40B4-BE49-F238E27FC236}">
                    <a16:creationId xmlns:a16="http://schemas.microsoft.com/office/drawing/2014/main" id="{0E5F9259-7735-7947-8257-02F4D3C34A73}"/>
                  </a:ext>
                </a:extLst>
              </p:cNvPr>
              <p:cNvSpPr txBox="1">
                <a:spLocks noRot="1" noChangeAspect="1" noMove="1" noResize="1" noEditPoints="1" noAdjustHandles="1" noChangeArrowheads="1" noChangeShapeType="1" noTextEdit="1"/>
              </p:cNvSpPr>
              <p:nvPr/>
            </p:nvSpPr>
            <p:spPr>
              <a:xfrm>
                <a:off x="13838852" y="9944869"/>
                <a:ext cx="2329472" cy="1337033"/>
              </a:xfrm>
              <a:prstGeom prst="rect">
                <a:avLst/>
              </a:prstGeom>
              <a:blipFill>
                <a:blip r:embed="rId9"/>
                <a:stretch>
                  <a:fillRect l="-1087" b="-467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F7ED09-44BE-22E4-EB2C-A82D8422D23A}"/>
              </a:ext>
            </a:extLst>
          </p:cNvPr>
          <p:cNvSpPr txBox="1"/>
          <p:nvPr/>
        </p:nvSpPr>
        <p:spPr>
          <a:xfrm>
            <a:off x="17483405" y="7483698"/>
            <a:ext cx="6464279" cy="3785652"/>
          </a:xfrm>
          <a:prstGeom prst="rect">
            <a:avLst/>
          </a:prstGeom>
          <a:noFill/>
        </p:spPr>
        <p:txBody>
          <a:bodyPr wrap="square">
            <a:spAutoFit/>
          </a:bodyPr>
          <a:lstStyle/>
          <a:p>
            <a:r>
              <a:rPr lang="en-US" sz="6000" dirty="0">
                <a:solidFill>
                  <a:srgbClr val="0070C0"/>
                </a:solidFill>
              </a:rPr>
              <a:t>Carrying capacity</a:t>
            </a:r>
          </a:p>
          <a:p>
            <a:r>
              <a:rPr lang="en-US" sz="6000" dirty="0">
                <a:solidFill>
                  <a:srgbClr val="0070C0"/>
                </a:solidFill>
              </a:rPr>
              <a:t>Steady states </a:t>
            </a:r>
          </a:p>
          <a:p>
            <a:r>
              <a:rPr lang="en-US" sz="6000" dirty="0">
                <a:solidFill>
                  <a:srgbClr val="0070C0"/>
                </a:solidFill>
              </a:rPr>
              <a:t>Stable vs unstable </a:t>
            </a:r>
          </a:p>
          <a:p>
            <a:r>
              <a:rPr lang="en-US" sz="6000" dirty="0">
                <a:solidFill>
                  <a:srgbClr val="0070C0"/>
                </a:solidFill>
              </a:rPr>
              <a:t>Inflection point</a:t>
            </a:r>
          </a:p>
        </p:txBody>
      </p:sp>
    </p:spTree>
    <p:extLst>
      <p:ext uri="{BB962C8B-B14F-4D97-AF65-F5344CB8AC3E}">
        <p14:creationId xmlns:p14="http://schemas.microsoft.com/office/powerpoint/2010/main" val="422374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 name="Google Shape;237;p13">
            <a:extLst>
              <a:ext uri="{FF2B5EF4-FFF2-40B4-BE49-F238E27FC236}">
                <a16:creationId xmlns:a16="http://schemas.microsoft.com/office/drawing/2014/main" id="{0EFF345E-6508-90A4-86BC-8EF5E62863F7}"/>
              </a:ext>
            </a:extLst>
          </p:cNvPr>
          <p:cNvSpPr/>
          <p:nvPr/>
        </p:nvSpPr>
        <p:spPr>
          <a:xfrm>
            <a:off x="15969482" y="6055424"/>
            <a:ext cx="1044884" cy="897492"/>
          </a:xfrm>
          <a:prstGeom prst="roundRect">
            <a:avLst>
              <a:gd name="adj" fmla="val 21226"/>
            </a:avLst>
          </a:prstGeom>
          <a:solidFill>
            <a:srgbClr val="7030A0"/>
          </a:solidFill>
          <a:ln w="6350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04" name="Google Shape;204;p13"/>
          <p:cNvSpPr txBox="1">
            <a:spLocks noGrp="1"/>
          </p:cNvSpPr>
          <p:nvPr>
            <p:ph type="title"/>
          </p:nvPr>
        </p:nvSpPr>
        <p:spPr>
          <a:xfrm>
            <a:off x="1206500" y="292100"/>
            <a:ext cx="21971000" cy="1434949"/>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dirty="0">
                <a:solidFill>
                  <a:srgbClr val="FFFFFF"/>
                </a:solidFill>
                <a:latin typeface="Helvetica Neue"/>
                <a:ea typeface="Helvetica Neue"/>
                <a:cs typeface="Helvetica Neue"/>
                <a:sym typeface="Helvetica Neue"/>
              </a:rPr>
              <a:t>Modeling Approaches</a:t>
            </a:r>
            <a:endParaRPr dirty="0"/>
          </a:p>
        </p:txBody>
      </p:sp>
      <p:sp>
        <p:nvSpPr>
          <p:cNvPr id="205" name="Google Shape;205;p13"/>
          <p:cNvSpPr txBox="1">
            <a:spLocks noGrp="1"/>
          </p:cNvSpPr>
          <p:nvPr>
            <p:ph type="body" idx="1"/>
          </p:nvPr>
        </p:nvSpPr>
        <p:spPr>
          <a:xfrm>
            <a:off x="1206500" y="1585562"/>
            <a:ext cx="21971000" cy="934780"/>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FFFFFF"/>
              </a:buClr>
              <a:buSzPts val="5500"/>
              <a:buFont typeface="Helvetica Neue"/>
              <a:buNone/>
            </a:pPr>
            <a:r>
              <a:rPr lang="en-US" b="0" i="1" dirty="0"/>
              <a:t>(non exhaustive list)</a:t>
            </a:r>
            <a:endParaRPr dirty="0"/>
          </a:p>
        </p:txBody>
      </p:sp>
      <p:sp>
        <p:nvSpPr>
          <p:cNvPr id="206" name="Google Shape;206;p13"/>
          <p:cNvSpPr/>
          <p:nvPr/>
        </p:nvSpPr>
        <p:spPr>
          <a:xfrm rot="5400000">
            <a:off x="13051175" y="-988503"/>
            <a:ext cx="627925" cy="19162665"/>
          </a:xfrm>
          <a:custGeom>
            <a:avLst/>
            <a:gdLst/>
            <a:ahLst/>
            <a:cxnLst/>
            <a:rect l="l" t="t" r="r" b="b"/>
            <a:pathLst>
              <a:path w="21600" h="21600" extrusionOk="0">
                <a:moveTo>
                  <a:pt x="10800" y="0"/>
                </a:moveTo>
                <a:lnTo>
                  <a:pt x="21600" y="21600"/>
                </a:lnTo>
                <a:lnTo>
                  <a:pt x="0" y="21600"/>
                </a:lnTo>
                <a:close/>
              </a:path>
            </a:pathLst>
          </a:custGeom>
          <a:solidFill>
            <a:srgbClr val="00A1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07" name="Google Shape;207;p13"/>
          <p:cNvSpPr/>
          <p:nvPr/>
        </p:nvSpPr>
        <p:spPr>
          <a:xfrm rot="-5400000">
            <a:off x="13051175" y="-42297"/>
            <a:ext cx="627925" cy="19162666"/>
          </a:xfrm>
          <a:custGeom>
            <a:avLst/>
            <a:gdLst/>
            <a:ahLst/>
            <a:cxnLst/>
            <a:rect l="l" t="t" r="r" b="b"/>
            <a:pathLst>
              <a:path w="21600" h="21600" extrusionOk="0">
                <a:moveTo>
                  <a:pt x="10800" y="0"/>
                </a:moveTo>
                <a:lnTo>
                  <a:pt x="21600" y="21600"/>
                </a:lnTo>
                <a:lnTo>
                  <a:pt x="0" y="21600"/>
                </a:lnTo>
                <a:close/>
              </a:path>
            </a:pathLst>
          </a:cu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08" name="Google Shape;208;p13"/>
          <p:cNvSpPr txBox="1"/>
          <p:nvPr/>
        </p:nvSpPr>
        <p:spPr>
          <a:xfrm>
            <a:off x="3837728" y="6375407"/>
            <a:ext cx="2778558"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Statistical inference</a:t>
            </a:r>
            <a:endParaRPr/>
          </a:p>
        </p:txBody>
      </p:sp>
      <p:sp>
        <p:nvSpPr>
          <p:cNvPr id="209" name="Google Shape;209;p13"/>
          <p:cNvSpPr txBox="1"/>
          <p:nvPr/>
        </p:nvSpPr>
        <p:spPr>
          <a:xfrm>
            <a:off x="4170722" y="7219321"/>
            <a:ext cx="2112570"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Gene ontology</a:t>
            </a:r>
            <a:endParaRPr/>
          </a:p>
        </p:txBody>
      </p:sp>
      <p:sp>
        <p:nvSpPr>
          <p:cNvPr id="210" name="Google Shape;210;p13"/>
          <p:cNvSpPr txBox="1"/>
          <p:nvPr/>
        </p:nvSpPr>
        <p:spPr>
          <a:xfrm>
            <a:off x="10093703" y="7219321"/>
            <a:ext cx="1237489"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Boolean</a:t>
            </a:r>
            <a:endParaRPr/>
          </a:p>
        </p:txBody>
      </p:sp>
      <p:sp>
        <p:nvSpPr>
          <p:cNvPr id="211" name="Google Shape;211;p13"/>
          <p:cNvSpPr txBox="1"/>
          <p:nvPr/>
        </p:nvSpPr>
        <p:spPr>
          <a:xfrm>
            <a:off x="7189958" y="6273807"/>
            <a:ext cx="1875740"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Agent-based</a:t>
            </a:r>
            <a:endParaRPr/>
          </a:p>
        </p:txBody>
      </p:sp>
      <p:sp>
        <p:nvSpPr>
          <p:cNvPr id="212" name="Google Shape;212;p13"/>
          <p:cNvSpPr txBox="1"/>
          <p:nvPr/>
        </p:nvSpPr>
        <p:spPr>
          <a:xfrm>
            <a:off x="10860797" y="6273114"/>
            <a:ext cx="1406958"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Petri nets</a:t>
            </a:r>
            <a:endParaRPr/>
          </a:p>
        </p:txBody>
      </p:sp>
      <p:sp>
        <p:nvSpPr>
          <p:cNvPr id="213" name="Google Shape;213;p13"/>
          <p:cNvSpPr txBox="1"/>
          <p:nvPr/>
        </p:nvSpPr>
        <p:spPr>
          <a:xfrm>
            <a:off x="12459831" y="7219321"/>
            <a:ext cx="1949197"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Markov chain</a:t>
            </a:r>
            <a:endParaRPr/>
          </a:p>
        </p:txBody>
      </p:sp>
      <p:sp>
        <p:nvSpPr>
          <p:cNvPr id="214" name="Google Shape;214;p13"/>
          <p:cNvSpPr txBox="1"/>
          <p:nvPr/>
        </p:nvSpPr>
        <p:spPr>
          <a:xfrm>
            <a:off x="6835780" y="7219321"/>
            <a:ext cx="2507896"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Cellular automata</a:t>
            </a:r>
            <a:endParaRPr/>
          </a:p>
        </p:txBody>
      </p:sp>
      <p:sp>
        <p:nvSpPr>
          <p:cNvPr id="215" name="Google Shape;215;p13"/>
          <p:cNvSpPr txBox="1"/>
          <p:nvPr/>
        </p:nvSpPr>
        <p:spPr>
          <a:xfrm>
            <a:off x="16096940" y="6273114"/>
            <a:ext cx="746761"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dirty="0">
                <a:solidFill>
                  <a:srgbClr val="FFFFFF"/>
                </a:solidFill>
                <a:latin typeface="Helvetica Neue"/>
                <a:ea typeface="Helvetica Neue"/>
                <a:cs typeface="Helvetica Neue"/>
                <a:sym typeface="Helvetica Neue"/>
              </a:rPr>
              <a:t>ODE</a:t>
            </a:r>
            <a:endParaRPr dirty="0"/>
          </a:p>
        </p:txBody>
      </p:sp>
      <p:sp>
        <p:nvSpPr>
          <p:cNvPr id="216" name="Google Shape;216;p13"/>
          <p:cNvSpPr txBox="1"/>
          <p:nvPr/>
        </p:nvSpPr>
        <p:spPr>
          <a:xfrm>
            <a:off x="16024434" y="7219321"/>
            <a:ext cx="3106218"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Stochastic rule-based</a:t>
            </a:r>
            <a:endParaRPr/>
          </a:p>
        </p:txBody>
      </p:sp>
      <p:sp>
        <p:nvSpPr>
          <p:cNvPr id="217" name="Google Shape;217;p13"/>
          <p:cNvSpPr txBox="1"/>
          <p:nvPr/>
        </p:nvSpPr>
        <p:spPr>
          <a:xfrm>
            <a:off x="18012860" y="6273807"/>
            <a:ext cx="712624"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PDE</a:t>
            </a:r>
            <a:endParaRPr/>
          </a:p>
        </p:txBody>
      </p:sp>
      <p:sp>
        <p:nvSpPr>
          <p:cNvPr id="218" name="Google Shape;218;p13"/>
          <p:cNvSpPr txBox="1"/>
          <p:nvPr/>
        </p:nvSpPr>
        <p:spPr>
          <a:xfrm>
            <a:off x="19692229" y="6273114"/>
            <a:ext cx="1683411"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Biophysical</a:t>
            </a:r>
            <a:endParaRPr/>
          </a:p>
        </p:txBody>
      </p:sp>
      <p:sp>
        <p:nvSpPr>
          <p:cNvPr id="219" name="Google Shape;219;p13"/>
          <p:cNvSpPr txBox="1"/>
          <p:nvPr/>
        </p:nvSpPr>
        <p:spPr>
          <a:xfrm>
            <a:off x="20692240" y="7219321"/>
            <a:ext cx="1452068"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Molecular</a:t>
            </a:r>
            <a:endParaRPr/>
          </a:p>
        </p:txBody>
      </p:sp>
      <p:sp>
        <p:nvSpPr>
          <p:cNvPr id="220" name="Google Shape;220;p13"/>
          <p:cNvSpPr txBox="1"/>
          <p:nvPr/>
        </p:nvSpPr>
        <p:spPr>
          <a:xfrm>
            <a:off x="241075" y="9252625"/>
            <a:ext cx="3446100" cy="595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200"/>
              <a:buFont typeface="Helvetica Neue"/>
              <a:buNone/>
            </a:pPr>
            <a:r>
              <a:rPr lang="en-US" sz="3200" b="0" i="0" u="none" strike="noStrike" cap="none">
                <a:solidFill>
                  <a:schemeClr val="accent1"/>
                </a:solidFill>
                <a:latin typeface="Helvetica Neue"/>
                <a:ea typeface="Helvetica Neue"/>
                <a:cs typeface="Helvetica Neue"/>
                <a:sym typeface="Helvetica Neue"/>
              </a:rPr>
              <a:t>Detail/complexity</a:t>
            </a:r>
            <a:endParaRPr/>
          </a:p>
        </p:txBody>
      </p:sp>
      <p:sp>
        <p:nvSpPr>
          <p:cNvPr id="221" name="Google Shape;221;p13"/>
          <p:cNvSpPr txBox="1"/>
          <p:nvPr/>
        </p:nvSpPr>
        <p:spPr>
          <a:xfrm>
            <a:off x="746375" y="8306425"/>
            <a:ext cx="2410200" cy="595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A1FF"/>
              </a:buClr>
              <a:buSzPts val="3200"/>
              <a:buFont typeface="Helvetica Neue"/>
              <a:buNone/>
            </a:pPr>
            <a:r>
              <a:rPr lang="en-US" sz="3200" b="0" i="0" u="none" strike="noStrike" cap="none">
                <a:solidFill>
                  <a:srgbClr val="00A1FF"/>
                </a:solidFill>
                <a:latin typeface="Helvetica Neue"/>
                <a:ea typeface="Helvetica Neue"/>
                <a:cs typeface="Helvetica Neue"/>
                <a:sym typeface="Helvetica Neue"/>
              </a:rPr>
              <a:t>Abstraction</a:t>
            </a:r>
            <a:endParaRPr/>
          </a:p>
        </p:txBody>
      </p:sp>
      <p:sp>
        <p:nvSpPr>
          <p:cNvPr id="222" name="Google Shape;222;p13"/>
          <p:cNvSpPr txBox="1"/>
          <p:nvPr/>
        </p:nvSpPr>
        <p:spPr>
          <a:xfrm>
            <a:off x="652550" y="10198825"/>
            <a:ext cx="2410200" cy="595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3362"/>
              </a:buClr>
              <a:buSzPts val="3200"/>
              <a:buFont typeface="Helvetica Neue"/>
              <a:buNone/>
            </a:pPr>
            <a:r>
              <a:rPr lang="en-US" sz="3200" b="0" i="0" u="none" strike="noStrike" cap="none">
                <a:solidFill>
                  <a:srgbClr val="003362"/>
                </a:solidFill>
                <a:latin typeface="Helvetica Neue"/>
                <a:ea typeface="Helvetica Neue"/>
                <a:cs typeface="Helvetica Neue"/>
                <a:sym typeface="Helvetica Neue"/>
              </a:rPr>
              <a:t>Dynamical</a:t>
            </a:r>
            <a:endParaRPr/>
          </a:p>
        </p:txBody>
      </p:sp>
      <p:sp>
        <p:nvSpPr>
          <p:cNvPr id="223" name="Google Shape;223;p13"/>
          <p:cNvSpPr/>
          <p:nvPr/>
        </p:nvSpPr>
        <p:spPr>
          <a:xfrm rot="-5400000">
            <a:off x="8754438" y="5199068"/>
            <a:ext cx="627925" cy="10518391"/>
          </a:xfrm>
          <a:custGeom>
            <a:avLst/>
            <a:gdLst/>
            <a:ahLst/>
            <a:cxnLst/>
            <a:rect l="l" t="t" r="r" b="b"/>
            <a:pathLst>
              <a:path w="21600" h="21600" extrusionOk="0">
                <a:moveTo>
                  <a:pt x="10800" y="0"/>
                </a:moveTo>
                <a:lnTo>
                  <a:pt x="21600" y="21600"/>
                </a:lnTo>
                <a:lnTo>
                  <a:pt x="0" y="21600"/>
                </a:lnTo>
                <a:close/>
              </a:path>
            </a:pathLst>
          </a:custGeom>
          <a:solidFill>
            <a:srgbClr val="00336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24" name="Google Shape;224;p13"/>
          <p:cNvSpPr/>
          <p:nvPr/>
        </p:nvSpPr>
        <p:spPr>
          <a:xfrm>
            <a:off x="14321829" y="10144300"/>
            <a:ext cx="8662165" cy="627925"/>
          </a:xfrm>
          <a:prstGeom prst="rect">
            <a:avLst/>
          </a:prstGeom>
          <a:solidFill>
            <a:srgbClr val="00336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grpSp>
        <p:nvGrpSpPr>
          <p:cNvPr id="225" name="Google Shape;225;p13"/>
          <p:cNvGrpSpPr/>
          <p:nvPr/>
        </p:nvGrpSpPr>
        <p:grpSpPr>
          <a:xfrm>
            <a:off x="7225165" y="4276043"/>
            <a:ext cx="2190635" cy="897493"/>
            <a:chOff x="0" y="0"/>
            <a:chExt cx="2190634" cy="897492"/>
          </a:xfrm>
        </p:grpSpPr>
        <p:sp>
          <p:nvSpPr>
            <p:cNvPr id="226" name="Google Shape;226;p13"/>
            <p:cNvSpPr/>
            <p:nvPr/>
          </p:nvSpPr>
          <p:spPr>
            <a:xfrm>
              <a:off x="0" y="0"/>
              <a:ext cx="2190634"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27" name="Google Shape;227;p13"/>
            <p:cNvSpPr txBox="1"/>
            <p:nvPr/>
          </p:nvSpPr>
          <p:spPr>
            <a:xfrm>
              <a:off x="117975" y="218062"/>
              <a:ext cx="1954684"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discrete state</a:t>
              </a:r>
              <a:endParaRPr/>
            </a:p>
          </p:txBody>
        </p:sp>
      </p:grpSp>
      <p:sp>
        <p:nvSpPr>
          <p:cNvPr id="228" name="Google Shape;228;p13"/>
          <p:cNvSpPr txBox="1"/>
          <p:nvPr/>
        </p:nvSpPr>
        <p:spPr>
          <a:xfrm>
            <a:off x="13604567" y="6219920"/>
            <a:ext cx="1637387"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Fuzzy logic</a:t>
            </a:r>
            <a:endParaRPr/>
          </a:p>
        </p:txBody>
      </p:sp>
      <p:grpSp>
        <p:nvGrpSpPr>
          <p:cNvPr id="229" name="Google Shape;229;p13"/>
          <p:cNvGrpSpPr/>
          <p:nvPr/>
        </p:nvGrpSpPr>
        <p:grpSpPr>
          <a:xfrm>
            <a:off x="9776283" y="3171169"/>
            <a:ext cx="2669949" cy="897493"/>
            <a:chOff x="0" y="0"/>
            <a:chExt cx="2669947" cy="897492"/>
          </a:xfrm>
        </p:grpSpPr>
        <p:sp>
          <p:nvSpPr>
            <p:cNvPr id="230" name="Google Shape;230;p13"/>
            <p:cNvSpPr/>
            <p:nvPr/>
          </p:nvSpPr>
          <p:spPr>
            <a:xfrm>
              <a:off x="0" y="0"/>
              <a:ext cx="2669947" cy="897492"/>
            </a:xfrm>
            <a:prstGeom prst="roundRect">
              <a:avLst>
                <a:gd name="adj" fmla="val 21226"/>
              </a:avLst>
            </a:prstGeom>
            <a:noFill/>
            <a:ln w="6350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1" name="Google Shape;231;p13"/>
            <p:cNvSpPr txBox="1"/>
            <p:nvPr/>
          </p:nvSpPr>
          <p:spPr>
            <a:xfrm>
              <a:off x="134738" y="218062"/>
              <a:ext cx="2378356"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continuous state</a:t>
              </a:r>
              <a:endParaRPr/>
            </a:p>
          </p:txBody>
        </p:sp>
      </p:grpSp>
      <p:sp>
        <p:nvSpPr>
          <p:cNvPr id="232" name="Google Shape;232;p13"/>
          <p:cNvSpPr/>
          <p:nvPr/>
        </p:nvSpPr>
        <p:spPr>
          <a:xfrm>
            <a:off x="12339113" y="7001258"/>
            <a:ext cx="2190634"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3" name="Google Shape;233;p13"/>
          <p:cNvSpPr/>
          <p:nvPr/>
        </p:nvSpPr>
        <p:spPr>
          <a:xfrm>
            <a:off x="10503003" y="6055052"/>
            <a:ext cx="2190635"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4" name="Google Shape;234;p13"/>
          <p:cNvSpPr/>
          <p:nvPr/>
        </p:nvSpPr>
        <p:spPr>
          <a:xfrm>
            <a:off x="9617130" y="7008651"/>
            <a:ext cx="2190634"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5" name="Google Shape;235;p13"/>
          <p:cNvSpPr/>
          <p:nvPr/>
        </p:nvSpPr>
        <p:spPr>
          <a:xfrm>
            <a:off x="6776693" y="7031343"/>
            <a:ext cx="2650662"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6" name="Google Shape;236;p13"/>
          <p:cNvSpPr/>
          <p:nvPr/>
        </p:nvSpPr>
        <p:spPr>
          <a:xfrm>
            <a:off x="6802497" y="6055745"/>
            <a:ext cx="2650661" cy="897492"/>
          </a:xfrm>
          <a:prstGeom prst="roundRect">
            <a:avLst>
              <a:gd name="adj" fmla="val 21226"/>
            </a:avLst>
          </a:prstGeom>
          <a:noFill/>
          <a:ln w="63500" cap="flat" cmpd="sng">
            <a:solidFill>
              <a:schemeClr val="accent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7" name="Google Shape;237;p13"/>
          <p:cNvSpPr/>
          <p:nvPr/>
        </p:nvSpPr>
        <p:spPr>
          <a:xfrm>
            <a:off x="15969482" y="6055052"/>
            <a:ext cx="1044884" cy="897492"/>
          </a:xfrm>
          <a:prstGeom prst="roundRect">
            <a:avLst>
              <a:gd name="adj" fmla="val 21226"/>
            </a:avLst>
          </a:prstGeom>
          <a:noFill/>
          <a:ln w="6350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8" name="Google Shape;238;p13"/>
          <p:cNvSpPr/>
          <p:nvPr/>
        </p:nvSpPr>
        <p:spPr>
          <a:xfrm>
            <a:off x="13327944" y="6001858"/>
            <a:ext cx="2190634" cy="897492"/>
          </a:xfrm>
          <a:prstGeom prst="roundRect">
            <a:avLst>
              <a:gd name="adj" fmla="val 21226"/>
            </a:avLst>
          </a:prstGeom>
          <a:noFill/>
          <a:ln w="6350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39" name="Google Shape;239;p13"/>
          <p:cNvSpPr/>
          <p:nvPr/>
        </p:nvSpPr>
        <p:spPr>
          <a:xfrm>
            <a:off x="15984145" y="7031343"/>
            <a:ext cx="3279241" cy="897492"/>
          </a:xfrm>
          <a:prstGeom prst="roundRect">
            <a:avLst>
              <a:gd name="adj" fmla="val 21226"/>
            </a:avLst>
          </a:prstGeom>
          <a:noFill/>
          <a:ln w="63500" cap="flat" cmpd="sng">
            <a:solidFill>
              <a:srgbClr val="004E0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0" name="Google Shape;240;p13"/>
          <p:cNvSpPr/>
          <p:nvPr/>
        </p:nvSpPr>
        <p:spPr>
          <a:xfrm>
            <a:off x="17846730" y="6055745"/>
            <a:ext cx="1044884" cy="897492"/>
          </a:xfrm>
          <a:prstGeom prst="roundRect">
            <a:avLst>
              <a:gd name="adj" fmla="val 21226"/>
            </a:avLst>
          </a:prstGeom>
          <a:noFill/>
          <a:ln w="63500" cap="flat" cmpd="sng">
            <a:solidFill>
              <a:srgbClr val="004E0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1" name="Google Shape;241;p13"/>
          <p:cNvSpPr/>
          <p:nvPr/>
        </p:nvSpPr>
        <p:spPr>
          <a:xfrm>
            <a:off x="19205787" y="6068445"/>
            <a:ext cx="2669947" cy="897492"/>
          </a:xfrm>
          <a:prstGeom prst="roundRect">
            <a:avLst>
              <a:gd name="adj" fmla="val 21226"/>
            </a:avLst>
          </a:prstGeom>
          <a:noFill/>
          <a:ln w="63500" cap="flat" cmpd="sng">
            <a:solidFill>
              <a:srgbClr val="004E0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2" name="Google Shape;242;p13"/>
          <p:cNvSpPr/>
          <p:nvPr/>
        </p:nvSpPr>
        <p:spPr>
          <a:xfrm>
            <a:off x="20083301" y="7031343"/>
            <a:ext cx="2669947" cy="897492"/>
          </a:xfrm>
          <a:prstGeom prst="roundRect">
            <a:avLst>
              <a:gd name="adj" fmla="val 21226"/>
            </a:avLst>
          </a:prstGeom>
          <a:noFill/>
          <a:ln w="63500" cap="flat" cmpd="sng">
            <a:solidFill>
              <a:srgbClr val="004E0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grpSp>
        <p:nvGrpSpPr>
          <p:cNvPr id="243" name="Google Shape;243;p13"/>
          <p:cNvGrpSpPr/>
          <p:nvPr/>
        </p:nvGrpSpPr>
        <p:grpSpPr>
          <a:xfrm>
            <a:off x="7115353" y="3171169"/>
            <a:ext cx="2410259" cy="897493"/>
            <a:chOff x="0" y="0"/>
            <a:chExt cx="2410257" cy="897492"/>
          </a:xfrm>
        </p:grpSpPr>
        <p:sp>
          <p:nvSpPr>
            <p:cNvPr id="244" name="Google Shape;244;p13"/>
            <p:cNvSpPr/>
            <p:nvPr/>
          </p:nvSpPr>
          <p:spPr>
            <a:xfrm>
              <a:off x="0" y="0"/>
              <a:ext cx="2410257" cy="897492"/>
            </a:xfrm>
            <a:prstGeom prst="roundRect">
              <a:avLst>
                <a:gd name="adj" fmla="val 21226"/>
              </a:avLst>
            </a:prstGeom>
            <a:noFill/>
            <a:ln w="63500" cap="flat" cmpd="sng">
              <a:solidFill>
                <a:srgbClr val="D65D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5" name="Google Shape;245;p13"/>
            <p:cNvSpPr txBox="1"/>
            <p:nvPr/>
          </p:nvSpPr>
          <p:spPr>
            <a:xfrm>
              <a:off x="87662" y="218062"/>
              <a:ext cx="2225956"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undefined state</a:t>
              </a:r>
              <a:endParaRPr/>
            </a:p>
          </p:txBody>
        </p:sp>
      </p:grpSp>
      <p:sp>
        <p:nvSpPr>
          <p:cNvPr id="246" name="Google Shape;246;p13"/>
          <p:cNvSpPr txBox="1"/>
          <p:nvPr/>
        </p:nvSpPr>
        <p:spPr>
          <a:xfrm>
            <a:off x="16070006" y="3730922"/>
            <a:ext cx="3151633" cy="8296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discrete or continuous</a:t>
            </a:r>
            <a:endParaRPr/>
          </a:p>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(not shown)</a:t>
            </a:r>
            <a:endParaRPr/>
          </a:p>
        </p:txBody>
      </p:sp>
      <p:sp>
        <p:nvSpPr>
          <p:cNvPr id="247" name="Google Shape;247;p13"/>
          <p:cNvSpPr/>
          <p:nvPr/>
        </p:nvSpPr>
        <p:spPr>
          <a:xfrm>
            <a:off x="3783421" y="6112117"/>
            <a:ext cx="2887171" cy="897492"/>
          </a:xfrm>
          <a:prstGeom prst="roundRect">
            <a:avLst>
              <a:gd name="adj" fmla="val 21226"/>
            </a:avLst>
          </a:prstGeom>
          <a:noFill/>
          <a:ln w="63500" cap="flat" cmpd="sng">
            <a:solidFill>
              <a:srgbClr val="D65D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8" name="Google Shape;248;p13"/>
          <p:cNvSpPr/>
          <p:nvPr/>
        </p:nvSpPr>
        <p:spPr>
          <a:xfrm>
            <a:off x="3783421" y="7031343"/>
            <a:ext cx="2887171" cy="897492"/>
          </a:xfrm>
          <a:prstGeom prst="roundRect">
            <a:avLst>
              <a:gd name="adj" fmla="val 21226"/>
            </a:avLst>
          </a:prstGeom>
          <a:noFill/>
          <a:ln w="63500" cap="flat" cmpd="sng">
            <a:solidFill>
              <a:srgbClr val="D65D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49" name="Google Shape;249;p13"/>
          <p:cNvSpPr txBox="1"/>
          <p:nvPr/>
        </p:nvSpPr>
        <p:spPr>
          <a:xfrm>
            <a:off x="13831548" y="3673111"/>
            <a:ext cx="1668273" cy="94528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5600"/>
              <a:buFont typeface="Helvetica Neue"/>
              <a:buNone/>
            </a:pPr>
            <a:r>
              <a:rPr lang="en-US" sz="5600" b="0" i="1" u="none" strike="noStrike" cap="none">
                <a:solidFill>
                  <a:srgbClr val="FFFFFF"/>
                </a:solidFill>
                <a:latin typeface="Helvetica Neue"/>
                <a:ea typeface="Helvetica Neue"/>
                <a:cs typeface="Helvetica Neue"/>
                <a:sym typeface="Helvetica Neue"/>
              </a:rPr>
              <a:t>Time</a:t>
            </a:r>
            <a:endParaRPr/>
          </a:p>
        </p:txBody>
      </p:sp>
      <p:sp>
        <p:nvSpPr>
          <p:cNvPr id="250" name="Google Shape;250;p13"/>
          <p:cNvSpPr txBox="1"/>
          <p:nvPr/>
        </p:nvSpPr>
        <p:spPr>
          <a:xfrm>
            <a:off x="5093022" y="3673111"/>
            <a:ext cx="1774242" cy="94528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5600"/>
              <a:buFont typeface="Helvetica Neue"/>
              <a:buNone/>
            </a:pPr>
            <a:r>
              <a:rPr lang="en-US" sz="5600" b="0" i="1" u="none" strike="noStrike" cap="none">
                <a:solidFill>
                  <a:srgbClr val="FFFFFF"/>
                </a:solidFill>
                <a:latin typeface="Helvetica Neue"/>
                <a:ea typeface="Helvetica Neue"/>
                <a:cs typeface="Helvetica Neue"/>
                <a:sym typeface="Helvetica Neue"/>
              </a:rPr>
              <a:t>State</a:t>
            </a:r>
            <a:endParaRPr/>
          </a:p>
        </p:txBody>
      </p:sp>
      <p:sp>
        <p:nvSpPr>
          <p:cNvPr id="251" name="Google Shape;251;p13"/>
          <p:cNvSpPr/>
          <p:nvPr/>
        </p:nvSpPr>
        <p:spPr>
          <a:xfrm>
            <a:off x="9773699" y="4270661"/>
            <a:ext cx="2669947" cy="897492"/>
          </a:xfrm>
          <a:prstGeom prst="roundRect">
            <a:avLst>
              <a:gd name="adj" fmla="val 21226"/>
            </a:avLst>
          </a:prstGeom>
          <a:noFill/>
          <a:ln w="63500" cap="flat" cmpd="sng">
            <a:solidFill>
              <a:srgbClr val="004E0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sp>
        <p:nvSpPr>
          <p:cNvPr id="252" name="Google Shape;252;p13"/>
          <p:cNvSpPr txBox="1"/>
          <p:nvPr/>
        </p:nvSpPr>
        <p:spPr>
          <a:xfrm>
            <a:off x="10278313" y="4304574"/>
            <a:ext cx="1638606" cy="8296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distribution</a:t>
            </a:r>
            <a:endParaRPr/>
          </a:p>
          <a:p>
            <a:pPr marL="0" marR="0" lvl="0" indent="0" algn="ctr"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of states</a:t>
            </a:r>
            <a:endParaRPr/>
          </a:p>
        </p:txBody>
      </p:sp>
      <p:sp>
        <p:nvSpPr>
          <p:cNvPr id="253" name="Google Shape;253;p13"/>
          <p:cNvSpPr txBox="1"/>
          <p:nvPr/>
        </p:nvSpPr>
        <p:spPr>
          <a:xfrm>
            <a:off x="1206500" y="11062974"/>
            <a:ext cx="21308494" cy="1390033"/>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FFFFFF"/>
              </a:buClr>
              <a:buSzPts val="4400"/>
              <a:buFont typeface="Helvetica Neue"/>
              <a:buNone/>
            </a:pPr>
            <a:r>
              <a:rPr lang="en-US" sz="4400" b="1" i="0" u="none" strike="noStrike" cap="none" dirty="0">
                <a:solidFill>
                  <a:srgbClr val="FFFFFF"/>
                </a:solidFill>
                <a:latin typeface="Helvetica Neue"/>
                <a:ea typeface="Helvetica Neue"/>
                <a:cs typeface="Helvetica Neue"/>
                <a:sym typeface="Helvetica Neue"/>
              </a:rPr>
              <a:t>Each has specific technical foibles and a vast associated technical literature, </a:t>
            </a:r>
            <a:r>
              <a:rPr lang="en-US" sz="4400" b="1" i="0" u="sng" strike="noStrike" cap="none" dirty="0">
                <a:solidFill>
                  <a:srgbClr val="FFFFFF"/>
                </a:solidFill>
                <a:latin typeface="Helvetica Neue"/>
                <a:ea typeface="Helvetica Neue"/>
                <a:cs typeface="Helvetica Neue"/>
                <a:sym typeface="Helvetica Neue"/>
              </a:rPr>
              <a:t>but</a:t>
            </a:r>
            <a:r>
              <a:rPr lang="en-US" sz="4400" b="1" i="0" u="none" strike="noStrike" cap="none" dirty="0">
                <a:solidFill>
                  <a:srgbClr val="FFFFFF"/>
                </a:solidFill>
                <a:latin typeface="Helvetica Neue"/>
                <a:ea typeface="Helvetica Neue"/>
                <a:cs typeface="Helvetica Neue"/>
                <a:sym typeface="Helvetica Neue"/>
              </a:rPr>
              <a:t> </a:t>
            </a:r>
            <a:r>
              <a:rPr lang="en-US" sz="4400" b="1" i="1" u="none" strike="noStrike" cap="none" dirty="0">
                <a:solidFill>
                  <a:srgbClr val="FFFFFF"/>
                </a:solidFill>
                <a:latin typeface="Helvetica Neue"/>
                <a:ea typeface="Helvetica Neue"/>
                <a:cs typeface="Helvetica Neue"/>
                <a:sym typeface="Helvetica Neue"/>
              </a:rPr>
              <a:t>each has the same logical structure</a:t>
            </a:r>
            <a:endParaRPr dirty="0"/>
          </a:p>
        </p:txBody>
      </p:sp>
      <p:sp>
        <p:nvSpPr>
          <p:cNvPr id="254" name="Google Shape;254;p13"/>
          <p:cNvSpPr txBox="1"/>
          <p:nvPr/>
        </p:nvSpPr>
        <p:spPr>
          <a:xfrm>
            <a:off x="13904481" y="12146972"/>
            <a:ext cx="6105145" cy="994665"/>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FFFFFF"/>
              </a:buClr>
              <a:buSzPts val="6000"/>
              <a:buFont typeface="Helvetica Neue"/>
              <a:buNone/>
            </a:pPr>
            <a:r>
              <a:rPr lang="en-US" sz="6000" b="0" i="1" u="none" strike="noStrike" cap="none">
                <a:solidFill>
                  <a:srgbClr val="FFFFFF"/>
                </a:solidFill>
                <a:latin typeface="Helvetica Neue"/>
                <a:ea typeface="Helvetica Neue"/>
                <a:cs typeface="Helvetica Neue"/>
                <a:sym typeface="Helvetica Neue"/>
              </a:rPr>
              <a:t>ƒ(inputs) = output</a:t>
            </a:r>
            <a:endParaRPr/>
          </a:p>
        </p:txBody>
      </p:sp>
      <p:pic>
        <p:nvPicPr>
          <p:cNvPr id="255" name="Google Shape;255;p13" descr="Rectangle Rectangle"/>
          <p:cNvPicPr preferRelativeResize="0"/>
          <p:nvPr/>
        </p:nvPicPr>
        <p:blipFill rotWithShape="1">
          <a:blip r:embed="rId3">
            <a:alphaModFix/>
          </a:blip>
          <a:srcRect/>
          <a:stretch/>
        </p:blipFill>
        <p:spPr>
          <a:xfrm>
            <a:off x="4553906" y="2760560"/>
            <a:ext cx="15494122" cy="27382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Transcription and translation</a:t>
            </a:r>
          </a:p>
        </p:txBody>
      </p:sp>
      <p:pic>
        <p:nvPicPr>
          <p:cNvPr id="3" name="Picture 2">
            <a:extLst>
              <a:ext uri="{FF2B5EF4-FFF2-40B4-BE49-F238E27FC236}">
                <a16:creationId xmlns:a16="http://schemas.microsoft.com/office/drawing/2014/main" id="{447FF9DE-631A-1D7B-D882-CBEA25B283C3}"/>
              </a:ext>
            </a:extLst>
          </p:cNvPr>
          <p:cNvPicPr>
            <a:picLocks noChangeAspect="1"/>
          </p:cNvPicPr>
          <p:nvPr/>
        </p:nvPicPr>
        <p:blipFill>
          <a:blip r:embed="rId3"/>
          <a:stretch>
            <a:fillRect/>
          </a:stretch>
        </p:blipFill>
        <p:spPr>
          <a:xfrm>
            <a:off x="994448" y="5604784"/>
            <a:ext cx="6771774" cy="6976979"/>
          </a:xfrm>
          <a:prstGeom prst="rect">
            <a:avLst/>
          </a:prstGeom>
        </p:spPr>
      </p:pic>
      <p:sp>
        <p:nvSpPr>
          <p:cNvPr id="4" name="TextBox 3">
            <a:extLst>
              <a:ext uri="{FF2B5EF4-FFF2-40B4-BE49-F238E27FC236}">
                <a16:creationId xmlns:a16="http://schemas.microsoft.com/office/drawing/2014/main" id="{1F0C447E-E43E-2467-79C4-5A3C3FBB07C2}"/>
              </a:ext>
            </a:extLst>
          </p:cNvPr>
          <p:cNvSpPr txBox="1"/>
          <p:nvPr/>
        </p:nvSpPr>
        <p:spPr>
          <a:xfrm>
            <a:off x="947528" y="2465140"/>
            <a:ext cx="21566659" cy="2862322"/>
          </a:xfrm>
          <a:prstGeom prst="rect">
            <a:avLst/>
          </a:prstGeom>
          <a:noFill/>
        </p:spPr>
        <p:txBody>
          <a:bodyPr wrap="square">
            <a:spAutoFit/>
          </a:bodyPr>
          <a:lstStyle/>
          <a:p>
            <a:r>
              <a:rPr lang="en-US" sz="6000" dirty="0">
                <a:solidFill>
                  <a:srgbClr val="0070C0"/>
                </a:solidFill>
              </a:rPr>
              <a:t>EXAMPLE 5: Modeling transcription of mRNA and translation of protein following the activation of a gene using a systems of coupled ODEs. </a:t>
            </a:r>
          </a:p>
        </p:txBody>
      </p:sp>
      <p:grpSp>
        <p:nvGrpSpPr>
          <p:cNvPr id="35" name="Group 34">
            <a:extLst>
              <a:ext uri="{FF2B5EF4-FFF2-40B4-BE49-F238E27FC236}">
                <a16:creationId xmlns:a16="http://schemas.microsoft.com/office/drawing/2014/main" id="{55A94984-5323-1FE3-2581-0EF62C18337A}"/>
              </a:ext>
            </a:extLst>
          </p:cNvPr>
          <p:cNvGrpSpPr/>
          <p:nvPr/>
        </p:nvGrpSpPr>
        <p:grpSpPr>
          <a:xfrm>
            <a:off x="2808995" y="9729472"/>
            <a:ext cx="4588099" cy="462960"/>
            <a:chOff x="3684360" y="8718821"/>
            <a:chExt cx="4588099" cy="462960"/>
          </a:xfrm>
        </p:grpSpPr>
        <p:grpSp>
          <p:nvGrpSpPr>
            <p:cNvPr id="29" name="Group 28">
              <a:extLst>
                <a:ext uri="{FF2B5EF4-FFF2-40B4-BE49-F238E27FC236}">
                  <a16:creationId xmlns:a16="http://schemas.microsoft.com/office/drawing/2014/main" id="{4BFBD8C5-F180-4E8D-6F04-BC4597AD60C2}"/>
                </a:ext>
              </a:extLst>
            </p:cNvPr>
            <p:cNvGrpSpPr/>
            <p:nvPr/>
          </p:nvGrpSpPr>
          <p:grpSpPr>
            <a:xfrm>
              <a:off x="7791139" y="8718821"/>
              <a:ext cx="481320" cy="433440"/>
              <a:chOff x="7791139" y="8718821"/>
              <a:chExt cx="481320" cy="433440"/>
            </a:xfrm>
          </p:grpSpPr>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9590D64A-E866-ABE8-41CD-55EC67466A1B}"/>
                      </a:ext>
                    </a:extLst>
                  </p14:cNvPr>
                  <p14:cNvContentPartPr/>
                  <p14:nvPr/>
                </p14:nvContentPartPr>
                <p14:xfrm>
                  <a:off x="7791139" y="8748341"/>
                  <a:ext cx="117720" cy="403920"/>
                </p14:xfrm>
              </p:contentPart>
            </mc:Choice>
            <mc:Fallback xmlns="">
              <p:pic>
                <p:nvPicPr>
                  <p:cNvPr id="23" name="Ink 22">
                    <a:extLst>
                      <a:ext uri="{FF2B5EF4-FFF2-40B4-BE49-F238E27FC236}">
                        <a16:creationId xmlns:a16="http://schemas.microsoft.com/office/drawing/2014/main" id="{9590D64A-E866-ABE8-41CD-55EC67466A1B}"/>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979F6929-A4A8-1A76-7B95-6D4C1263EFE7}"/>
                      </a:ext>
                    </a:extLst>
                  </p14:cNvPr>
                  <p14:cNvContentPartPr/>
                  <p14:nvPr/>
                </p14:nvContentPartPr>
                <p14:xfrm>
                  <a:off x="7973299" y="8718821"/>
                  <a:ext cx="102240" cy="339480"/>
                </p14:xfrm>
              </p:contentPart>
            </mc:Choice>
            <mc:Fallback xmlns="">
              <p:pic>
                <p:nvPicPr>
                  <p:cNvPr id="24" name="Ink 23">
                    <a:extLst>
                      <a:ext uri="{FF2B5EF4-FFF2-40B4-BE49-F238E27FC236}">
                        <a16:creationId xmlns:a16="http://schemas.microsoft.com/office/drawing/2014/main" id="{979F6929-A4A8-1A76-7B95-6D4C1263EFE7}"/>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7170A4B-0F0D-CB6F-A0BD-D000B90035AA}"/>
                      </a:ext>
                    </a:extLst>
                  </p14:cNvPr>
                  <p14:cNvContentPartPr/>
                  <p14:nvPr/>
                </p14:nvContentPartPr>
                <p14:xfrm>
                  <a:off x="7925419" y="8828981"/>
                  <a:ext cx="168120" cy="360"/>
                </p14:xfrm>
              </p:contentPart>
            </mc:Choice>
            <mc:Fallback xmlns="">
              <p:pic>
                <p:nvPicPr>
                  <p:cNvPr id="26" name="Ink 25">
                    <a:extLst>
                      <a:ext uri="{FF2B5EF4-FFF2-40B4-BE49-F238E27FC236}">
                        <a16:creationId xmlns:a16="http://schemas.microsoft.com/office/drawing/2014/main" id="{D7170A4B-0F0D-CB6F-A0BD-D000B90035A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330F9E48-ACBB-5A34-A899-57C33CB3B843}"/>
                      </a:ext>
                    </a:extLst>
                  </p14:cNvPr>
                  <p14:cNvContentPartPr/>
                  <p14:nvPr/>
                </p14:nvContentPartPr>
                <p14:xfrm>
                  <a:off x="8203699" y="8730341"/>
                  <a:ext cx="68760" cy="417960"/>
                </p14:xfrm>
              </p:contentPart>
            </mc:Choice>
            <mc:Fallback xmlns="">
              <p:pic>
                <p:nvPicPr>
                  <p:cNvPr id="28" name="Ink 27">
                    <a:extLst>
                      <a:ext uri="{FF2B5EF4-FFF2-40B4-BE49-F238E27FC236}">
                        <a16:creationId xmlns:a16="http://schemas.microsoft.com/office/drawing/2014/main" id="{330F9E48-ACBB-5A34-A899-57C33CB3B843}"/>
                      </a:ext>
                    </a:extLst>
                  </p:cNvPr>
                  <p:cNvPicPr/>
                  <p:nvPr/>
                </p:nvPicPr>
                <p:blipFill>
                  <a:blip r:embed="rId11"/>
                  <a:stretch>
                    <a:fillRect/>
                  </a:stretch>
                </p:blipFill>
                <p:spPr>
                  <a:xfrm>
                    <a:off x="8185699" y="8712341"/>
                    <a:ext cx="104400" cy="453600"/>
                  </a:xfrm>
                  <a:prstGeom prst="rect">
                    <a:avLst/>
                  </a:prstGeom>
                </p:spPr>
              </p:pic>
            </mc:Fallback>
          </mc:AlternateContent>
        </p:grpSp>
        <p:grpSp>
          <p:nvGrpSpPr>
            <p:cNvPr id="30" name="Group 29">
              <a:extLst>
                <a:ext uri="{FF2B5EF4-FFF2-40B4-BE49-F238E27FC236}">
                  <a16:creationId xmlns:a16="http://schemas.microsoft.com/office/drawing/2014/main" id="{9104437E-3FD4-8D49-5A1B-E4E2F04EBE33}"/>
                </a:ext>
              </a:extLst>
            </p:cNvPr>
            <p:cNvGrpSpPr/>
            <p:nvPr/>
          </p:nvGrpSpPr>
          <p:grpSpPr>
            <a:xfrm>
              <a:off x="3684360" y="8748341"/>
              <a:ext cx="481320" cy="433440"/>
              <a:chOff x="7791139" y="8718821"/>
              <a:chExt cx="481320" cy="433440"/>
            </a:xfrm>
          </p:grpSpPr>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6C7C5F70-84F3-170F-8231-D9A6A987E4E6}"/>
                      </a:ext>
                    </a:extLst>
                  </p14:cNvPr>
                  <p14:cNvContentPartPr/>
                  <p14:nvPr/>
                </p14:nvContentPartPr>
                <p14:xfrm>
                  <a:off x="7791139" y="8748341"/>
                  <a:ext cx="117720" cy="403920"/>
                </p14:xfrm>
              </p:contentPart>
            </mc:Choice>
            <mc:Fallback xmlns="">
              <p:pic>
                <p:nvPicPr>
                  <p:cNvPr id="31" name="Ink 30">
                    <a:extLst>
                      <a:ext uri="{FF2B5EF4-FFF2-40B4-BE49-F238E27FC236}">
                        <a16:creationId xmlns:a16="http://schemas.microsoft.com/office/drawing/2014/main" id="{6C7C5F70-84F3-170F-8231-D9A6A987E4E6}"/>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C8CE3E1E-729F-1AD0-F350-B67D0D1FF80B}"/>
                      </a:ext>
                    </a:extLst>
                  </p14:cNvPr>
                  <p14:cNvContentPartPr/>
                  <p14:nvPr/>
                </p14:nvContentPartPr>
                <p14:xfrm>
                  <a:off x="7973299" y="8718821"/>
                  <a:ext cx="102240" cy="339480"/>
                </p14:xfrm>
              </p:contentPart>
            </mc:Choice>
            <mc:Fallback xmlns="">
              <p:pic>
                <p:nvPicPr>
                  <p:cNvPr id="32" name="Ink 31">
                    <a:extLst>
                      <a:ext uri="{FF2B5EF4-FFF2-40B4-BE49-F238E27FC236}">
                        <a16:creationId xmlns:a16="http://schemas.microsoft.com/office/drawing/2014/main" id="{C8CE3E1E-729F-1AD0-F350-B67D0D1FF80B}"/>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D0767B32-55AD-3D97-82DE-D5993B33176A}"/>
                      </a:ext>
                    </a:extLst>
                  </p14:cNvPr>
                  <p14:cNvContentPartPr/>
                  <p14:nvPr/>
                </p14:nvContentPartPr>
                <p14:xfrm>
                  <a:off x="7925419" y="8828981"/>
                  <a:ext cx="168120" cy="360"/>
                </p14:xfrm>
              </p:contentPart>
            </mc:Choice>
            <mc:Fallback xmlns="">
              <p:pic>
                <p:nvPicPr>
                  <p:cNvPr id="33" name="Ink 32">
                    <a:extLst>
                      <a:ext uri="{FF2B5EF4-FFF2-40B4-BE49-F238E27FC236}">
                        <a16:creationId xmlns:a16="http://schemas.microsoft.com/office/drawing/2014/main" id="{D0767B32-55AD-3D97-82DE-D5993B33176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E61FB238-9318-804A-5E40-722F94B4C9B4}"/>
                      </a:ext>
                    </a:extLst>
                  </p14:cNvPr>
                  <p14:cNvContentPartPr/>
                  <p14:nvPr/>
                </p14:nvContentPartPr>
                <p14:xfrm>
                  <a:off x="8203699" y="8730341"/>
                  <a:ext cx="68760" cy="417960"/>
                </p14:xfrm>
              </p:contentPart>
            </mc:Choice>
            <mc:Fallback xmlns="">
              <p:pic>
                <p:nvPicPr>
                  <p:cNvPr id="34" name="Ink 33">
                    <a:extLst>
                      <a:ext uri="{FF2B5EF4-FFF2-40B4-BE49-F238E27FC236}">
                        <a16:creationId xmlns:a16="http://schemas.microsoft.com/office/drawing/2014/main" id="{E61FB238-9318-804A-5E40-722F94B4C9B4}"/>
                      </a:ext>
                    </a:extLst>
                  </p:cNvPr>
                  <p:cNvPicPr/>
                  <p:nvPr/>
                </p:nvPicPr>
                <p:blipFill>
                  <a:blip r:embed="rId11"/>
                  <a:stretch>
                    <a:fillRect/>
                  </a:stretch>
                </p:blipFill>
                <p:spPr>
                  <a:xfrm>
                    <a:off x="8185699" y="8712341"/>
                    <a:ext cx="104400" cy="453600"/>
                  </a:xfrm>
                  <a:prstGeom prst="rect">
                    <a:avLst/>
                  </a:prstGeom>
                </p:spPr>
              </p:pic>
            </mc:Fallback>
          </mc:AlternateContent>
        </p:grpSp>
      </p:grpSp>
      <p:grpSp>
        <p:nvGrpSpPr>
          <p:cNvPr id="36" name="Group 35">
            <a:extLst>
              <a:ext uri="{FF2B5EF4-FFF2-40B4-BE49-F238E27FC236}">
                <a16:creationId xmlns:a16="http://schemas.microsoft.com/office/drawing/2014/main" id="{1568C4F3-7FF1-E74C-57B6-A251C93443FB}"/>
              </a:ext>
            </a:extLst>
          </p:cNvPr>
          <p:cNvGrpSpPr/>
          <p:nvPr/>
        </p:nvGrpSpPr>
        <p:grpSpPr>
          <a:xfrm>
            <a:off x="9072092" y="5604784"/>
            <a:ext cx="9658994" cy="3654390"/>
            <a:chOff x="12200302" y="3865412"/>
            <a:chExt cx="9658994" cy="3654390"/>
          </a:xfrm>
        </p:grpSpPr>
        <p:grpSp>
          <p:nvGrpSpPr>
            <p:cNvPr id="37" name="Group 36">
              <a:extLst>
                <a:ext uri="{FF2B5EF4-FFF2-40B4-BE49-F238E27FC236}">
                  <a16:creationId xmlns:a16="http://schemas.microsoft.com/office/drawing/2014/main" id="{BE1F0944-6224-BD3F-6E61-330EB9DB2B7E}"/>
                </a:ext>
              </a:extLst>
            </p:cNvPr>
            <p:cNvGrpSpPr/>
            <p:nvPr/>
          </p:nvGrpSpPr>
          <p:grpSpPr>
            <a:xfrm>
              <a:off x="12200302" y="3865412"/>
              <a:ext cx="9658994" cy="3654390"/>
              <a:chOff x="1212206" y="3865412"/>
              <a:chExt cx="9658994" cy="3654390"/>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6CA789A-A252-2221-A056-C9E615CFF51E}"/>
                      </a:ext>
                    </a:extLst>
                  </p:cNvPr>
                  <p:cNvSpPr txBox="1"/>
                  <p:nvPr/>
                </p:nvSpPr>
                <p:spPr>
                  <a:xfrm>
                    <a:off x="1783708" y="5667179"/>
                    <a:ext cx="9087492" cy="1852623"/>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mRNA</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𝑆𝑦𝑛𝑡h𝑒𝑠𝑖𝑠</m:t>
                              </m:r>
                            </m:sub>
                          </m:sSub>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0"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𝐿𝑜𝑠𝑠</m:t>
                              </m:r>
                            </m:sub>
                          </m:sSub>
                        </m:oMath>
                      </m:oMathPara>
                    </a14:m>
                    <a:endParaRPr lang="en-US" sz="4000" i="1" dirty="0">
                      <a:solidFill>
                        <a:schemeClr val="bg1">
                          <a:lumMod val="95000"/>
                        </a:schemeClr>
                      </a:solidFill>
                    </a:endParaRPr>
                  </a:p>
                </p:txBody>
              </p:sp>
            </mc:Choice>
            <mc:Fallback xmlns="">
              <p:sp>
                <p:nvSpPr>
                  <p:cNvPr id="43" name="TextBox 42">
                    <a:extLst>
                      <a:ext uri="{FF2B5EF4-FFF2-40B4-BE49-F238E27FC236}">
                        <a16:creationId xmlns:a16="http://schemas.microsoft.com/office/drawing/2014/main" id="{D6CA789A-A252-2221-A056-C9E615CFF51E}"/>
                      </a:ext>
                    </a:extLst>
                  </p:cNvPr>
                  <p:cNvSpPr txBox="1">
                    <a:spLocks noRot="1" noChangeAspect="1" noMove="1" noResize="1" noEditPoints="1" noAdjustHandles="1" noChangeArrowheads="1" noChangeShapeType="1" noTextEdit="1"/>
                  </p:cNvSpPr>
                  <p:nvPr/>
                </p:nvSpPr>
                <p:spPr>
                  <a:xfrm>
                    <a:off x="1783708" y="5667179"/>
                    <a:ext cx="9087492" cy="1852623"/>
                  </a:xfrm>
                  <a:prstGeom prst="rect">
                    <a:avLst/>
                  </a:prstGeom>
                  <a:blipFill>
                    <a:blip r:embed="rId16"/>
                    <a:stretch>
                      <a:fillRect l="-1674"/>
                    </a:stretch>
                  </a:blipFill>
                  <a:ln>
                    <a:noFill/>
                  </a:ln>
                </p:spPr>
                <p:txBody>
                  <a:bodyPr/>
                  <a:lstStyle/>
                  <a:p>
                    <a:r>
                      <a:rPr lang="en-US">
                        <a:noFill/>
                      </a:rPr>
                      <a:t> </a:t>
                    </a:r>
                  </a:p>
                </p:txBody>
              </p:sp>
            </mc:Fallback>
          </mc:AlternateContent>
          <p:sp>
            <p:nvSpPr>
              <p:cNvPr id="44" name="TextBox 43">
                <a:extLst>
                  <a:ext uri="{FF2B5EF4-FFF2-40B4-BE49-F238E27FC236}">
                    <a16:creationId xmlns:a16="http://schemas.microsoft.com/office/drawing/2014/main" id="{A7638822-A199-AFE1-DF11-8AF9E1D88812}"/>
                  </a:ext>
                </a:extLst>
              </p:cNvPr>
              <p:cNvSpPr txBox="1"/>
              <p:nvPr/>
            </p:nvSpPr>
            <p:spPr>
              <a:xfrm>
                <a:off x="1212206" y="3865412"/>
                <a:ext cx="9658993" cy="769441"/>
              </a:xfrm>
              <a:prstGeom prst="rect">
                <a:avLst/>
              </a:prstGeom>
              <a:solidFill>
                <a:schemeClr val="accent1"/>
              </a:solidFill>
              <a:ln>
                <a:solidFill>
                  <a:schemeClr val="bg1">
                    <a:lumMod val="95000"/>
                  </a:schemeClr>
                </a:solidFill>
              </a:ln>
            </p:spPr>
            <p:txBody>
              <a:bodyPr wrap="square">
                <a:spAutoFit/>
              </a:bodyPr>
              <a:lstStyle/>
              <a:p>
                <a:pPr algn="ctr"/>
                <a:r>
                  <a:rPr lang="en-US" sz="4400" b="1" dirty="0">
                    <a:solidFill>
                      <a:schemeClr val="bg1">
                        <a:lumMod val="95000"/>
                      </a:schemeClr>
                    </a:solidFill>
                  </a:rPr>
                  <a:t>mRNA counts/concentrations</a:t>
                </a:r>
              </a:p>
            </p:txBody>
          </p:sp>
          <p:sp>
            <p:nvSpPr>
              <p:cNvPr id="45" name="TextBox 44">
                <a:extLst>
                  <a:ext uri="{FF2B5EF4-FFF2-40B4-BE49-F238E27FC236}">
                    <a16:creationId xmlns:a16="http://schemas.microsoft.com/office/drawing/2014/main" id="{D38C460E-B9F8-9DEC-3C82-93F36ACE8705}"/>
                  </a:ext>
                </a:extLst>
              </p:cNvPr>
              <p:cNvSpPr txBox="1"/>
              <p:nvPr/>
            </p:nvSpPr>
            <p:spPr>
              <a:xfrm>
                <a:off x="4219022" y="5099265"/>
                <a:ext cx="2775593" cy="553998"/>
              </a:xfrm>
              <a:prstGeom prst="rect">
                <a:avLst/>
              </a:prstGeom>
              <a:noFill/>
              <a:ln>
                <a:noFill/>
              </a:ln>
            </p:spPr>
            <p:txBody>
              <a:bodyPr wrap="square">
                <a:spAutoFit/>
              </a:bodyPr>
              <a:lstStyle/>
              <a:p>
                <a:pPr algn="ctr"/>
                <a:r>
                  <a:rPr lang="en-US" sz="3000" dirty="0">
                    <a:solidFill>
                      <a:schemeClr val="bg1">
                        <a:lumMod val="95000"/>
                      </a:schemeClr>
                    </a:solidFill>
                  </a:rPr>
                  <a:t>transcription  </a:t>
                </a:r>
              </a:p>
            </p:txBody>
          </p:sp>
          <p:sp>
            <p:nvSpPr>
              <p:cNvPr id="46" name="TextBox 45">
                <a:extLst>
                  <a:ext uri="{FF2B5EF4-FFF2-40B4-BE49-F238E27FC236}">
                    <a16:creationId xmlns:a16="http://schemas.microsoft.com/office/drawing/2014/main" id="{22780D59-F62B-5827-E469-DF33E79FC58B}"/>
                  </a:ext>
                </a:extLst>
              </p:cNvPr>
              <p:cNvSpPr txBox="1"/>
              <p:nvPr/>
            </p:nvSpPr>
            <p:spPr>
              <a:xfrm>
                <a:off x="6914145" y="4853077"/>
                <a:ext cx="3923655" cy="1015663"/>
              </a:xfrm>
              <a:prstGeom prst="rect">
                <a:avLst/>
              </a:prstGeom>
              <a:noFill/>
              <a:ln>
                <a:noFill/>
              </a:ln>
            </p:spPr>
            <p:txBody>
              <a:bodyPr wrap="square">
                <a:spAutoFit/>
              </a:bodyPr>
              <a:lstStyle/>
              <a:p>
                <a:pPr algn="ctr"/>
                <a:r>
                  <a:rPr lang="en-US" sz="3000" dirty="0">
                    <a:solidFill>
                      <a:schemeClr val="bg1">
                        <a:lumMod val="95000"/>
                      </a:schemeClr>
                    </a:solidFill>
                  </a:rPr>
                  <a:t>Degradation, RNase</a:t>
                </a:r>
              </a:p>
              <a:p>
                <a:pPr algn="ctr"/>
                <a:r>
                  <a:rPr lang="en-US" sz="3000" dirty="0">
                    <a:solidFill>
                      <a:schemeClr val="bg1">
                        <a:lumMod val="95000"/>
                      </a:schemeClr>
                    </a:solidFill>
                  </a:rPr>
                  <a:t>Dilution</a:t>
                </a:r>
              </a:p>
            </p:txBody>
          </p:sp>
        </p:grpSp>
        <p:grpSp>
          <p:nvGrpSpPr>
            <p:cNvPr id="38" name="Group 37">
              <a:extLst>
                <a:ext uri="{FF2B5EF4-FFF2-40B4-BE49-F238E27FC236}">
                  <a16:creationId xmlns:a16="http://schemas.microsoft.com/office/drawing/2014/main" id="{DAF9607E-00AE-53CF-8059-26D5C0686696}"/>
                </a:ext>
              </a:extLst>
            </p:cNvPr>
            <p:cNvGrpSpPr/>
            <p:nvPr/>
          </p:nvGrpSpPr>
          <p:grpSpPr>
            <a:xfrm>
              <a:off x="12353348" y="4756801"/>
              <a:ext cx="1255369" cy="1158296"/>
              <a:chOff x="12344400" y="9575800"/>
              <a:chExt cx="1371600" cy="1409700"/>
            </a:xfrm>
          </p:grpSpPr>
          <p:sp>
            <p:nvSpPr>
              <p:cNvPr id="39" name="Freeform 38">
                <a:extLst>
                  <a:ext uri="{FF2B5EF4-FFF2-40B4-BE49-F238E27FC236}">
                    <a16:creationId xmlns:a16="http://schemas.microsoft.com/office/drawing/2014/main" id="{BB794439-9F33-ED83-2CB2-CD371B75404B}"/>
                  </a:ext>
                </a:extLst>
              </p:cNvPr>
              <p:cNvSpPr/>
              <p:nvPr/>
            </p:nvSpPr>
            <p:spPr>
              <a:xfrm>
                <a:off x="12344400" y="95758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extrusionOk="0">
                    <a:moveTo>
                      <a:pt x="0" y="889000"/>
                    </a:moveTo>
                    <a:cubicBezTo>
                      <a:pt x="37907" y="842534"/>
                      <a:pt x="194828" y="454218"/>
                      <a:pt x="330200" y="431800"/>
                    </a:cubicBezTo>
                    <a:cubicBezTo>
                      <a:pt x="514923" y="366453"/>
                      <a:pt x="426538" y="401944"/>
                      <a:pt x="635000" y="355600"/>
                    </a:cubicBezTo>
                    <a:cubicBezTo>
                      <a:pt x="773021" y="267333"/>
                      <a:pt x="662375" y="359816"/>
                      <a:pt x="762000" y="228600"/>
                    </a:cubicBezTo>
                    <a:cubicBezTo>
                      <a:pt x="784591" y="202816"/>
                      <a:pt x="811709" y="180578"/>
                      <a:pt x="838200" y="152400"/>
                    </a:cubicBezTo>
                    <a:cubicBezTo>
                      <a:pt x="854080" y="127474"/>
                      <a:pt x="878996" y="104338"/>
                      <a:pt x="889000" y="76200"/>
                    </a:cubicBezTo>
                    <a:cubicBezTo>
                      <a:pt x="900974" y="52253"/>
                      <a:pt x="914400" y="0"/>
                      <a:pt x="914400" y="0"/>
                    </a:cubicBezTo>
                  </a:path>
                </a:pathLst>
              </a:custGeom>
              <a:noFill/>
              <a:ln w="76200">
                <a:solidFill>
                  <a:schemeClr val="bg1">
                    <a:lumMod val="95000"/>
                  </a:schemeClr>
                </a:solidFill>
                <a:extLst>
                  <a:ext uri="{C807C97D-BFC1-408E-A445-0C87EB9F89A2}">
                    <ask:lineSketchStyleProps xmlns:ask="http://schemas.microsoft.com/office/drawing/2018/sketchyshapes" sd="2214188587">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A5B76CEF-DC45-3A9A-D091-94EC349A412A}"/>
                  </a:ext>
                </a:extLst>
              </p:cNvPr>
              <p:cNvSpPr/>
              <p:nvPr/>
            </p:nvSpPr>
            <p:spPr>
              <a:xfrm>
                <a:off x="12496800" y="97282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8BEE1763-4CAD-72CF-3EC0-A53B8E4F313B}"/>
                  </a:ext>
                </a:extLst>
              </p:cNvPr>
              <p:cNvSpPr/>
              <p:nvPr/>
            </p:nvSpPr>
            <p:spPr>
              <a:xfrm>
                <a:off x="12649200" y="98806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75D44D7-CE15-2E10-E8DD-9BC8B9A26982}"/>
                  </a:ext>
                </a:extLst>
              </p:cNvPr>
              <p:cNvSpPr/>
              <p:nvPr/>
            </p:nvSpPr>
            <p:spPr>
              <a:xfrm>
                <a:off x="12801600" y="10096500"/>
                <a:ext cx="914400" cy="889000"/>
              </a:xfrm>
              <a:custGeom>
                <a:avLst/>
                <a:gdLst>
                  <a:gd name="connsiteX0" fmla="*/ 0 w 914400"/>
                  <a:gd name="connsiteY0" fmla="*/ 889000 h 889000"/>
                  <a:gd name="connsiteX1" fmla="*/ 330200 w 914400"/>
                  <a:gd name="connsiteY1" fmla="*/ 431800 h 889000"/>
                  <a:gd name="connsiteX2" fmla="*/ 635000 w 914400"/>
                  <a:gd name="connsiteY2" fmla="*/ 355600 h 889000"/>
                  <a:gd name="connsiteX3" fmla="*/ 762000 w 914400"/>
                  <a:gd name="connsiteY3" fmla="*/ 228600 h 889000"/>
                  <a:gd name="connsiteX4" fmla="*/ 838200 w 914400"/>
                  <a:gd name="connsiteY4" fmla="*/ 152400 h 889000"/>
                  <a:gd name="connsiteX5" fmla="*/ 889000 w 914400"/>
                  <a:gd name="connsiteY5" fmla="*/ 76200 h 889000"/>
                  <a:gd name="connsiteX6" fmla="*/ 914400 w 914400"/>
                  <a:gd name="connsiteY6" fmla="*/ 0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889000">
                    <a:moveTo>
                      <a:pt x="0" y="889000"/>
                    </a:moveTo>
                    <a:cubicBezTo>
                      <a:pt x="27805" y="841334"/>
                      <a:pt x="208353" y="472416"/>
                      <a:pt x="330200" y="431800"/>
                    </a:cubicBezTo>
                    <a:cubicBezTo>
                      <a:pt x="531458" y="364714"/>
                      <a:pt x="429781" y="389803"/>
                      <a:pt x="635000" y="355600"/>
                    </a:cubicBezTo>
                    <a:cubicBezTo>
                      <a:pt x="774700" y="262467"/>
                      <a:pt x="656167" y="355600"/>
                      <a:pt x="762000" y="228600"/>
                    </a:cubicBezTo>
                    <a:cubicBezTo>
                      <a:pt x="784996" y="201005"/>
                      <a:pt x="815204" y="179995"/>
                      <a:pt x="838200" y="152400"/>
                    </a:cubicBezTo>
                    <a:cubicBezTo>
                      <a:pt x="857743" y="128949"/>
                      <a:pt x="875348" y="103504"/>
                      <a:pt x="889000" y="76200"/>
                    </a:cubicBezTo>
                    <a:cubicBezTo>
                      <a:pt x="900974" y="52253"/>
                      <a:pt x="914400" y="0"/>
                      <a:pt x="914400" y="0"/>
                    </a:cubicBezTo>
                  </a:path>
                </a:pathLst>
              </a:cu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64BB0C3-270F-45FE-73E5-5F8540C6FAC6}"/>
                  </a:ext>
                </a:extLst>
              </p:cNvPr>
              <p:cNvSpPr txBox="1"/>
              <p:nvPr/>
            </p:nvSpPr>
            <p:spPr>
              <a:xfrm>
                <a:off x="9504110" y="9093273"/>
                <a:ext cx="9987048" cy="3612912"/>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mRNA</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𝑡𝑟𝑠</m:t>
                          </m:r>
                        </m:sub>
                      </m:sSub>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𝑑𝑒𝑔</m:t>
                          </m:r>
                        </m:sub>
                      </m:sSub>
                      <m:r>
                        <a:rPr lang="en-US" sz="4000" b="0" i="1" smtClean="0">
                          <a:solidFill>
                            <a:schemeClr val="bg1">
                              <a:lumMod val="95000"/>
                            </a:schemeClr>
                          </a:solidFill>
                          <a:latin typeface="Cambria Math" panose="02040503050406030204" pitchFamily="18" charset="0"/>
                        </a:rPr>
                        <m:t>∗</m:t>
                      </m:r>
                      <m:d>
                        <m:dPr>
                          <m:begChr m:val="["/>
                          <m:endChr m:val="]"/>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𝑅𝑁𝑎𝑠𝑒</m:t>
                          </m:r>
                        </m:e>
                      </m:d>
                      <m:r>
                        <a:rPr lang="en-US" sz="4000" b="0" i="1" smtClean="0">
                          <a:solidFill>
                            <a:schemeClr val="bg1">
                              <a:lumMod val="95000"/>
                            </a:schemeClr>
                          </a:solidFill>
                          <a:latin typeface="Cambria Math" panose="02040503050406030204" pitchFamily="18" charset="0"/>
                        </a:rPr>
                        <m:t>∗</m:t>
                      </m:r>
                      <m:d>
                        <m:dPr>
                          <m:begChr m:val="["/>
                          <m:endChr m:val="]"/>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𝑚𝑅𝑁𝐴</m:t>
                          </m:r>
                        </m:e>
                      </m:d>
                    </m:oMath>
                  </m:oMathPara>
                </a14:m>
                <a:endParaRPr lang="en-US" sz="40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f>
                        <m:fPr>
                          <m:ctrlPr>
                            <a:rPr lang="en-US" sz="4000" i="1">
                              <a:solidFill>
                                <a:schemeClr val="bg1">
                                  <a:lumMod val="95000"/>
                                </a:schemeClr>
                              </a:solidFill>
                              <a:latin typeface="Cambria Math" panose="02040503050406030204" pitchFamily="18" charset="0"/>
                            </a:rPr>
                          </m:ctrlPr>
                        </m:fPr>
                        <m:num>
                          <m:r>
                            <m:rPr>
                              <m:nor/>
                            </m:rPr>
                            <a:rPr lang="en-US" sz="4000" i="1">
                              <a:solidFill>
                                <a:schemeClr val="bg1">
                                  <a:lumMod val="95000"/>
                                </a:schemeClr>
                              </a:solidFill>
                              <a:latin typeface="Cambria Math" panose="02040503050406030204" pitchFamily="18" charset="0"/>
                            </a:rPr>
                            <m:t>d</m:t>
                          </m:r>
                          <m:r>
                            <m:rPr>
                              <m:nor/>
                            </m:rPr>
                            <a:rPr lang="en-US" sz="4000" i="1">
                              <a:solidFill>
                                <a:schemeClr val="bg1">
                                  <a:lumMod val="95000"/>
                                </a:schemeClr>
                              </a:solidFill>
                              <a:latin typeface="Cambria Math" panose="02040503050406030204" pitchFamily="18" charset="0"/>
                            </a:rPr>
                            <m:t>[</m:t>
                          </m:r>
                          <m:r>
                            <m:rPr>
                              <m:nor/>
                            </m:rPr>
                            <a:rPr lang="en-US" sz="4000" i="1">
                              <a:solidFill>
                                <a:schemeClr val="bg1">
                                  <a:lumMod val="95000"/>
                                </a:schemeClr>
                              </a:solidFill>
                              <a:latin typeface="Cambria Math" panose="02040503050406030204" pitchFamily="18" charset="0"/>
                            </a:rPr>
                            <m:t>mRNA</m:t>
                          </m:r>
                          <m:r>
                            <m:rPr>
                              <m:nor/>
                            </m:rPr>
                            <a:rPr lang="en-US" sz="4000" i="1">
                              <a:solidFill>
                                <a:schemeClr val="bg1">
                                  <a:lumMod val="95000"/>
                                </a:schemeClr>
                              </a:solidFill>
                              <a:latin typeface="Cambria Math" panose="02040503050406030204" pitchFamily="18" charset="0"/>
                            </a:rPr>
                            <m:t>]</m:t>
                          </m:r>
                        </m:num>
                        <m:den>
                          <m:r>
                            <a:rPr lang="en-US" sz="4000" i="1">
                              <a:solidFill>
                                <a:schemeClr val="bg1">
                                  <a:lumMod val="95000"/>
                                </a:schemeClr>
                              </a:solidFill>
                              <a:latin typeface="Cambria Math" panose="02040503050406030204" pitchFamily="18" charset="0"/>
                            </a:rPr>
                            <m:t>𝑑𝑡</m:t>
                          </m:r>
                        </m:den>
                      </m:f>
                      <m:r>
                        <a:rPr lang="en-US" sz="4000" i="1">
                          <a:solidFill>
                            <a:schemeClr val="bg1">
                              <a:lumMod val="95000"/>
                            </a:schemeClr>
                          </a:solidFill>
                          <a:latin typeface="Cambria Math" panose="02040503050406030204" pitchFamily="18" charset="0"/>
                        </a:rPr>
                        <m:t>=</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i="1">
                              <a:solidFill>
                                <a:schemeClr val="bg1">
                                  <a:lumMod val="95000"/>
                                </a:schemeClr>
                              </a:solidFill>
                              <a:latin typeface="Cambria Math" panose="02040503050406030204" pitchFamily="18" charset="0"/>
                            </a:rPr>
                            <m:t>𝑡𝑟𝑠</m:t>
                          </m:r>
                        </m:sub>
                      </m:sSub>
                      <m:r>
                        <a:rPr lang="en-US" sz="4000" i="1">
                          <a:solidFill>
                            <a:schemeClr val="bg1">
                              <a:lumMod val="95000"/>
                            </a:schemeClr>
                          </a:solidFill>
                          <a:latin typeface="Cambria Math" panose="02040503050406030204" pitchFamily="18" charset="0"/>
                        </a:rPr>
                        <m:t>−</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𝑙𝑜𝑠𝑠</m:t>
                          </m:r>
                        </m:sub>
                      </m:sSub>
                      <m:r>
                        <a:rPr lang="en-US" sz="4000" i="1">
                          <a:solidFill>
                            <a:schemeClr val="bg1">
                              <a:lumMod val="95000"/>
                            </a:schemeClr>
                          </a:solidFill>
                          <a:latin typeface="Cambria Math" panose="02040503050406030204" pitchFamily="18" charset="0"/>
                        </a:rPr>
                        <m:t>∗</m:t>
                      </m:r>
                      <m:r>
                        <a:rPr lang="en-US" sz="400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𝑚𝑅𝑁𝐴</m:t>
                      </m:r>
                      <m:r>
                        <a:rPr lang="en-US" sz="4000" i="1">
                          <a:solidFill>
                            <a:schemeClr val="bg1">
                              <a:lumMod val="95000"/>
                            </a:schemeClr>
                          </a:solidFill>
                          <a:latin typeface="Cambria Math" panose="02040503050406030204" pitchFamily="18" charset="0"/>
                        </a:rPr>
                        <m:t>]</m:t>
                      </m:r>
                    </m:oMath>
                  </m:oMathPara>
                </a14:m>
                <a:endParaRPr lang="en-US" sz="4000" i="1" dirty="0">
                  <a:solidFill>
                    <a:schemeClr val="bg1">
                      <a:lumMod val="95000"/>
                    </a:schemeClr>
                  </a:solidFill>
                </a:endParaRPr>
              </a:p>
            </p:txBody>
          </p:sp>
        </mc:Choice>
        <mc:Fallback xmlns="">
          <p:sp>
            <p:nvSpPr>
              <p:cNvPr id="47" name="TextBox 46">
                <a:extLst>
                  <a:ext uri="{FF2B5EF4-FFF2-40B4-BE49-F238E27FC236}">
                    <a16:creationId xmlns:a16="http://schemas.microsoft.com/office/drawing/2014/main" id="{F64BB0C3-270F-45FE-73E5-5F8540C6FAC6}"/>
                  </a:ext>
                </a:extLst>
              </p:cNvPr>
              <p:cNvSpPr txBox="1">
                <a:spLocks noRot="1" noChangeAspect="1" noMove="1" noResize="1" noEditPoints="1" noAdjustHandles="1" noChangeArrowheads="1" noChangeShapeType="1" noTextEdit="1"/>
              </p:cNvSpPr>
              <p:nvPr/>
            </p:nvSpPr>
            <p:spPr>
              <a:xfrm>
                <a:off x="9504110" y="9093273"/>
                <a:ext cx="9987048" cy="3612912"/>
              </a:xfrm>
              <a:prstGeom prst="rect">
                <a:avLst/>
              </a:prstGeom>
              <a:blipFill>
                <a:blip r:embed="rId17"/>
                <a:stretch>
                  <a:fillRect l="-1525"/>
                </a:stretch>
              </a:blipFill>
              <a:ln>
                <a:noFill/>
              </a:ln>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C6756540-2736-786C-BB1B-EB17D80152B4}"/>
              </a:ext>
            </a:extLst>
          </p:cNvPr>
          <p:cNvGrpSpPr/>
          <p:nvPr/>
        </p:nvGrpSpPr>
        <p:grpSpPr>
          <a:xfrm>
            <a:off x="20060876" y="5392700"/>
            <a:ext cx="3391997" cy="3415159"/>
            <a:chOff x="535052" y="386528"/>
            <a:chExt cx="3391997" cy="3415159"/>
          </a:xfrm>
        </p:grpSpPr>
        <p:sp>
          <p:nvSpPr>
            <p:cNvPr id="49" name="Parallelogram 48">
              <a:extLst>
                <a:ext uri="{FF2B5EF4-FFF2-40B4-BE49-F238E27FC236}">
                  <a16:creationId xmlns:a16="http://schemas.microsoft.com/office/drawing/2014/main" id="{5704FB63-441F-D11B-2F86-54EA4769370E}"/>
                </a:ext>
              </a:extLst>
            </p:cNvPr>
            <p:cNvSpPr/>
            <p:nvPr/>
          </p:nvSpPr>
          <p:spPr>
            <a:xfrm>
              <a:off x="535052" y="2999488"/>
              <a:ext cx="3359514" cy="584775"/>
            </a:xfrm>
            <a:prstGeom prst="parallelogram">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an 49">
              <a:extLst>
                <a:ext uri="{FF2B5EF4-FFF2-40B4-BE49-F238E27FC236}">
                  <a16:creationId xmlns:a16="http://schemas.microsoft.com/office/drawing/2014/main" id="{B59543D2-F31B-FCEC-37C2-BEFBD22D52AD}"/>
                </a:ext>
              </a:extLst>
            </p:cNvPr>
            <p:cNvSpPr/>
            <p:nvPr/>
          </p:nvSpPr>
          <p:spPr>
            <a:xfrm>
              <a:off x="1671355" y="1964615"/>
              <a:ext cx="1161535" cy="1483616"/>
            </a:xfrm>
            <a:prstGeom prst="can">
              <a:avLst>
                <a:gd name="adj" fmla="val 20745"/>
              </a:avLst>
            </a:prstGeom>
            <a:solidFill>
              <a:schemeClr val="tx1">
                <a:lumMod val="95000"/>
                <a:lumOff val="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an 50">
              <a:extLst>
                <a:ext uri="{FF2B5EF4-FFF2-40B4-BE49-F238E27FC236}">
                  <a16:creationId xmlns:a16="http://schemas.microsoft.com/office/drawing/2014/main" id="{8D8E80DE-5785-A28B-75D4-A07EFEF371A3}"/>
                </a:ext>
              </a:extLst>
            </p:cNvPr>
            <p:cNvSpPr/>
            <p:nvPr/>
          </p:nvSpPr>
          <p:spPr>
            <a:xfrm>
              <a:off x="1671355" y="2548479"/>
              <a:ext cx="1161535" cy="899752"/>
            </a:xfrm>
            <a:prstGeom prst="can">
              <a:avLst>
                <a:gd name="adj" fmla="val 20745"/>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AB59E942-731A-4473-6E5D-C6F8D8A13D62}"/>
                </a:ext>
              </a:extLst>
            </p:cNvPr>
            <p:cNvGrpSpPr/>
            <p:nvPr/>
          </p:nvGrpSpPr>
          <p:grpSpPr>
            <a:xfrm>
              <a:off x="1280913" y="386528"/>
              <a:ext cx="2646136" cy="1620484"/>
              <a:chOff x="1280913" y="386528"/>
              <a:chExt cx="2646136" cy="1620484"/>
            </a:xfrm>
            <a:solidFill>
              <a:schemeClr val="accent1">
                <a:lumMod val="20000"/>
                <a:lumOff val="80000"/>
              </a:schemeClr>
            </a:solidFill>
          </p:grpSpPr>
          <p:pic>
            <p:nvPicPr>
              <p:cNvPr id="57" name="Graphic 56" descr="Rain outline">
                <a:extLst>
                  <a:ext uri="{FF2B5EF4-FFF2-40B4-BE49-F238E27FC236}">
                    <a16:creationId xmlns:a16="http://schemas.microsoft.com/office/drawing/2014/main" id="{CFF61120-B0AC-00A3-D184-B75FE4AB3E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80913" y="951786"/>
                <a:ext cx="914400" cy="914400"/>
              </a:xfrm>
              <a:prstGeom prst="rect">
                <a:avLst/>
              </a:prstGeom>
            </p:spPr>
          </p:pic>
          <p:pic>
            <p:nvPicPr>
              <p:cNvPr id="58" name="Graphic 57" descr="Rain outline">
                <a:extLst>
                  <a:ext uri="{FF2B5EF4-FFF2-40B4-BE49-F238E27FC236}">
                    <a16:creationId xmlns:a16="http://schemas.microsoft.com/office/drawing/2014/main" id="{C482B817-77CE-B188-3F8E-E0496357CAC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93592" y="760120"/>
                <a:ext cx="914400" cy="914400"/>
              </a:xfrm>
              <a:prstGeom prst="rect">
                <a:avLst/>
              </a:prstGeom>
            </p:spPr>
          </p:pic>
          <p:pic>
            <p:nvPicPr>
              <p:cNvPr id="59" name="Graphic 58" descr="Rain outline">
                <a:extLst>
                  <a:ext uri="{FF2B5EF4-FFF2-40B4-BE49-F238E27FC236}">
                    <a16:creationId xmlns:a16="http://schemas.microsoft.com/office/drawing/2014/main" id="{8E02F8F2-69CF-C398-924F-9C69DD7B7A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24455" y="386528"/>
                <a:ext cx="914400" cy="914400"/>
              </a:xfrm>
              <a:prstGeom prst="rect">
                <a:avLst/>
              </a:prstGeom>
            </p:spPr>
          </p:pic>
          <p:pic>
            <p:nvPicPr>
              <p:cNvPr id="60" name="Graphic 59" descr="Rain outline">
                <a:extLst>
                  <a:ext uri="{FF2B5EF4-FFF2-40B4-BE49-F238E27FC236}">
                    <a16:creationId xmlns:a16="http://schemas.microsoft.com/office/drawing/2014/main" id="{DBEC9574-401B-EE5A-90BB-B4B3BE495E1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12649" y="1092612"/>
                <a:ext cx="914400" cy="914400"/>
              </a:xfrm>
              <a:prstGeom prst="rect">
                <a:avLst/>
              </a:prstGeom>
            </p:spPr>
          </p:pic>
        </p:grpSp>
        <p:sp>
          <p:nvSpPr>
            <p:cNvPr id="53" name="Freeform 52">
              <a:extLst>
                <a:ext uri="{FF2B5EF4-FFF2-40B4-BE49-F238E27FC236}">
                  <a16:creationId xmlns:a16="http://schemas.microsoft.com/office/drawing/2014/main" id="{D080755A-B9B3-8DB0-3FC6-CC41B3ACB457}"/>
                </a:ext>
              </a:extLst>
            </p:cNvPr>
            <p:cNvSpPr/>
            <p:nvPr/>
          </p:nvSpPr>
          <p:spPr>
            <a:xfrm>
              <a:off x="1290323" y="2668385"/>
              <a:ext cx="557874" cy="706582"/>
            </a:xfrm>
            <a:custGeom>
              <a:avLst/>
              <a:gdLst>
                <a:gd name="connsiteX0" fmla="*/ 557874 w 557874"/>
                <a:gd name="connsiteY0" fmla="*/ 0 h 706582"/>
                <a:gd name="connsiteX1" fmla="*/ 424870 w 557874"/>
                <a:gd name="connsiteY1" fmla="*/ 16626 h 706582"/>
                <a:gd name="connsiteX2" fmla="*/ 366681 w 557874"/>
                <a:gd name="connsiteY2" fmla="*/ 24939 h 706582"/>
                <a:gd name="connsiteX3" fmla="*/ 341743 w 557874"/>
                <a:gd name="connsiteY3" fmla="*/ 33251 h 706582"/>
                <a:gd name="connsiteX4" fmla="*/ 308492 w 557874"/>
                <a:gd name="connsiteY4" fmla="*/ 49877 h 706582"/>
                <a:gd name="connsiteX5" fmla="*/ 250303 w 557874"/>
                <a:gd name="connsiteY5" fmla="*/ 58190 h 706582"/>
                <a:gd name="connsiteX6" fmla="*/ 183801 w 557874"/>
                <a:gd name="connsiteY6" fmla="*/ 108066 h 706582"/>
                <a:gd name="connsiteX7" fmla="*/ 167176 w 557874"/>
                <a:gd name="connsiteY7" fmla="*/ 133004 h 706582"/>
                <a:gd name="connsiteX8" fmla="*/ 150550 w 557874"/>
                <a:gd name="connsiteY8" fmla="*/ 149630 h 706582"/>
                <a:gd name="connsiteX9" fmla="*/ 133925 w 557874"/>
                <a:gd name="connsiteY9" fmla="*/ 182880 h 706582"/>
                <a:gd name="connsiteX10" fmla="*/ 117299 w 557874"/>
                <a:gd name="connsiteY10" fmla="*/ 232757 h 706582"/>
                <a:gd name="connsiteX11" fmla="*/ 108986 w 557874"/>
                <a:gd name="connsiteY11" fmla="*/ 257695 h 706582"/>
                <a:gd name="connsiteX12" fmla="*/ 100674 w 557874"/>
                <a:gd name="connsiteY12" fmla="*/ 282633 h 706582"/>
                <a:gd name="connsiteX13" fmla="*/ 84048 w 557874"/>
                <a:gd name="connsiteY13" fmla="*/ 307571 h 706582"/>
                <a:gd name="connsiteX14" fmla="*/ 67423 w 557874"/>
                <a:gd name="connsiteY14" fmla="*/ 374073 h 706582"/>
                <a:gd name="connsiteX15" fmla="*/ 50797 w 557874"/>
                <a:gd name="connsiteY15" fmla="*/ 423950 h 706582"/>
                <a:gd name="connsiteX16" fmla="*/ 42485 w 557874"/>
                <a:gd name="connsiteY16" fmla="*/ 457200 h 706582"/>
                <a:gd name="connsiteX17" fmla="*/ 34172 w 557874"/>
                <a:gd name="connsiteY17" fmla="*/ 482139 h 706582"/>
                <a:gd name="connsiteX18" fmla="*/ 25859 w 557874"/>
                <a:gd name="connsiteY18" fmla="*/ 523702 h 706582"/>
                <a:gd name="connsiteX19" fmla="*/ 921 w 557874"/>
                <a:gd name="connsiteY19" fmla="*/ 606830 h 706582"/>
                <a:gd name="connsiteX20" fmla="*/ 921 w 557874"/>
                <a:gd name="connsiteY20" fmla="*/ 706582 h 70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7874" h="706582">
                  <a:moveTo>
                    <a:pt x="557874" y="0"/>
                  </a:moveTo>
                  <a:cubicBezTo>
                    <a:pt x="417581" y="20043"/>
                    <a:pt x="592493" y="-4328"/>
                    <a:pt x="424870" y="16626"/>
                  </a:cubicBezTo>
                  <a:cubicBezTo>
                    <a:pt x="405428" y="19056"/>
                    <a:pt x="386077" y="22168"/>
                    <a:pt x="366681" y="24939"/>
                  </a:cubicBezTo>
                  <a:cubicBezTo>
                    <a:pt x="358368" y="27710"/>
                    <a:pt x="349797" y="29799"/>
                    <a:pt x="341743" y="33251"/>
                  </a:cubicBezTo>
                  <a:cubicBezTo>
                    <a:pt x="330353" y="38132"/>
                    <a:pt x="320447" y="46616"/>
                    <a:pt x="308492" y="49877"/>
                  </a:cubicBezTo>
                  <a:cubicBezTo>
                    <a:pt x="289589" y="55032"/>
                    <a:pt x="269699" y="55419"/>
                    <a:pt x="250303" y="58190"/>
                  </a:cubicBezTo>
                  <a:cubicBezTo>
                    <a:pt x="227501" y="73390"/>
                    <a:pt x="201377" y="86095"/>
                    <a:pt x="183801" y="108066"/>
                  </a:cubicBezTo>
                  <a:cubicBezTo>
                    <a:pt x="177560" y="115867"/>
                    <a:pt x="173417" y="125203"/>
                    <a:pt x="167176" y="133004"/>
                  </a:cubicBezTo>
                  <a:cubicBezTo>
                    <a:pt x="162280" y="139124"/>
                    <a:pt x="154898" y="143109"/>
                    <a:pt x="150550" y="149630"/>
                  </a:cubicBezTo>
                  <a:cubicBezTo>
                    <a:pt x="143676" y="159940"/>
                    <a:pt x="138527" y="171375"/>
                    <a:pt x="133925" y="182880"/>
                  </a:cubicBezTo>
                  <a:cubicBezTo>
                    <a:pt x="127416" y="199152"/>
                    <a:pt x="122841" y="216131"/>
                    <a:pt x="117299" y="232757"/>
                  </a:cubicBezTo>
                  <a:lnTo>
                    <a:pt x="108986" y="257695"/>
                  </a:lnTo>
                  <a:cubicBezTo>
                    <a:pt x="106215" y="266008"/>
                    <a:pt x="105535" y="275342"/>
                    <a:pt x="100674" y="282633"/>
                  </a:cubicBezTo>
                  <a:lnTo>
                    <a:pt x="84048" y="307571"/>
                  </a:lnTo>
                  <a:cubicBezTo>
                    <a:pt x="58818" y="383271"/>
                    <a:pt x="97530" y="263683"/>
                    <a:pt x="67423" y="374073"/>
                  </a:cubicBezTo>
                  <a:cubicBezTo>
                    <a:pt x="62812" y="390980"/>
                    <a:pt x="55047" y="406948"/>
                    <a:pt x="50797" y="423950"/>
                  </a:cubicBezTo>
                  <a:cubicBezTo>
                    <a:pt x="48026" y="435033"/>
                    <a:pt x="45623" y="446215"/>
                    <a:pt x="42485" y="457200"/>
                  </a:cubicBezTo>
                  <a:cubicBezTo>
                    <a:pt x="40078" y="465626"/>
                    <a:pt x="36297" y="473638"/>
                    <a:pt x="34172" y="482139"/>
                  </a:cubicBezTo>
                  <a:cubicBezTo>
                    <a:pt x="30745" y="495846"/>
                    <a:pt x="29576" y="510071"/>
                    <a:pt x="25859" y="523702"/>
                  </a:cubicBezTo>
                  <a:cubicBezTo>
                    <a:pt x="23278" y="533164"/>
                    <a:pt x="1974" y="589990"/>
                    <a:pt x="921" y="606830"/>
                  </a:cubicBezTo>
                  <a:cubicBezTo>
                    <a:pt x="-1153" y="640016"/>
                    <a:pt x="921" y="673331"/>
                    <a:pt x="921" y="706582"/>
                  </a:cubicBezTo>
                </a:path>
              </a:pathLst>
            </a:cu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1FBEC25A-41E8-23E8-73E6-FCFB23E64AE7}"/>
                </a:ext>
              </a:extLst>
            </p:cNvPr>
            <p:cNvSpPr/>
            <p:nvPr/>
          </p:nvSpPr>
          <p:spPr>
            <a:xfrm>
              <a:off x="1244603" y="3095105"/>
              <a:ext cx="557874" cy="706582"/>
            </a:xfrm>
            <a:custGeom>
              <a:avLst/>
              <a:gdLst>
                <a:gd name="connsiteX0" fmla="*/ 557874 w 557874"/>
                <a:gd name="connsiteY0" fmla="*/ 0 h 706582"/>
                <a:gd name="connsiteX1" fmla="*/ 424870 w 557874"/>
                <a:gd name="connsiteY1" fmla="*/ 16626 h 706582"/>
                <a:gd name="connsiteX2" fmla="*/ 366681 w 557874"/>
                <a:gd name="connsiteY2" fmla="*/ 24939 h 706582"/>
                <a:gd name="connsiteX3" fmla="*/ 341743 w 557874"/>
                <a:gd name="connsiteY3" fmla="*/ 33251 h 706582"/>
                <a:gd name="connsiteX4" fmla="*/ 308492 w 557874"/>
                <a:gd name="connsiteY4" fmla="*/ 49877 h 706582"/>
                <a:gd name="connsiteX5" fmla="*/ 250303 w 557874"/>
                <a:gd name="connsiteY5" fmla="*/ 58190 h 706582"/>
                <a:gd name="connsiteX6" fmla="*/ 183801 w 557874"/>
                <a:gd name="connsiteY6" fmla="*/ 108066 h 706582"/>
                <a:gd name="connsiteX7" fmla="*/ 167176 w 557874"/>
                <a:gd name="connsiteY7" fmla="*/ 133004 h 706582"/>
                <a:gd name="connsiteX8" fmla="*/ 150550 w 557874"/>
                <a:gd name="connsiteY8" fmla="*/ 149630 h 706582"/>
                <a:gd name="connsiteX9" fmla="*/ 133925 w 557874"/>
                <a:gd name="connsiteY9" fmla="*/ 182880 h 706582"/>
                <a:gd name="connsiteX10" fmla="*/ 117299 w 557874"/>
                <a:gd name="connsiteY10" fmla="*/ 232757 h 706582"/>
                <a:gd name="connsiteX11" fmla="*/ 108986 w 557874"/>
                <a:gd name="connsiteY11" fmla="*/ 257695 h 706582"/>
                <a:gd name="connsiteX12" fmla="*/ 100674 w 557874"/>
                <a:gd name="connsiteY12" fmla="*/ 282633 h 706582"/>
                <a:gd name="connsiteX13" fmla="*/ 84048 w 557874"/>
                <a:gd name="connsiteY13" fmla="*/ 307571 h 706582"/>
                <a:gd name="connsiteX14" fmla="*/ 67423 w 557874"/>
                <a:gd name="connsiteY14" fmla="*/ 374073 h 706582"/>
                <a:gd name="connsiteX15" fmla="*/ 50797 w 557874"/>
                <a:gd name="connsiteY15" fmla="*/ 423950 h 706582"/>
                <a:gd name="connsiteX16" fmla="*/ 42485 w 557874"/>
                <a:gd name="connsiteY16" fmla="*/ 457200 h 706582"/>
                <a:gd name="connsiteX17" fmla="*/ 34172 w 557874"/>
                <a:gd name="connsiteY17" fmla="*/ 482139 h 706582"/>
                <a:gd name="connsiteX18" fmla="*/ 25859 w 557874"/>
                <a:gd name="connsiteY18" fmla="*/ 523702 h 706582"/>
                <a:gd name="connsiteX19" fmla="*/ 921 w 557874"/>
                <a:gd name="connsiteY19" fmla="*/ 606830 h 706582"/>
                <a:gd name="connsiteX20" fmla="*/ 921 w 557874"/>
                <a:gd name="connsiteY20" fmla="*/ 706582 h 70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7874" h="706582">
                  <a:moveTo>
                    <a:pt x="557874" y="0"/>
                  </a:moveTo>
                  <a:cubicBezTo>
                    <a:pt x="417581" y="20043"/>
                    <a:pt x="592493" y="-4328"/>
                    <a:pt x="424870" y="16626"/>
                  </a:cubicBezTo>
                  <a:cubicBezTo>
                    <a:pt x="405428" y="19056"/>
                    <a:pt x="386077" y="22168"/>
                    <a:pt x="366681" y="24939"/>
                  </a:cubicBezTo>
                  <a:cubicBezTo>
                    <a:pt x="358368" y="27710"/>
                    <a:pt x="349797" y="29799"/>
                    <a:pt x="341743" y="33251"/>
                  </a:cubicBezTo>
                  <a:cubicBezTo>
                    <a:pt x="330353" y="38132"/>
                    <a:pt x="320447" y="46616"/>
                    <a:pt x="308492" y="49877"/>
                  </a:cubicBezTo>
                  <a:cubicBezTo>
                    <a:pt x="289589" y="55032"/>
                    <a:pt x="269699" y="55419"/>
                    <a:pt x="250303" y="58190"/>
                  </a:cubicBezTo>
                  <a:cubicBezTo>
                    <a:pt x="227501" y="73390"/>
                    <a:pt x="201377" y="86095"/>
                    <a:pt x="183801" y="108066"/>
                  </a:cubicBezTo>
                  <a:cubicBezTo>
                    <a:pt x="177560" y="115867"/>
                    <a:pt x="173417" y="125203"/>
                    <a:pt x="167176" y="133004"/>
                  </a:cubicBezTo>
                  <a:cubicBezTo>
                    <a:pt x="162280" y="139124"/>
                    <a:pt x="154898" y="143109"/>
                    <a:pt x="150550" y="149630"/>
                  </a:cubicBezTo>
                  <a:cubicBezTo>
                    <a:pt x="143676" y="159940"/>
                    <a:pt x="138527" y="171375"/>
                    <a:pt x="133925" y="182880"/>
                  </a:cubicBezTo>
                  <a:cubicBezTo>
                    <a:pt x="127416" y="199152"/>
                    <a:pt x="122841" y="216131"/>
                    <a:pt x="117299" y="232757"/>
                  </a:cubicBezTo>
                  <a:lnTo>
                    <a:pt x="108986" y="257695"/>
                  </a:lnTo>
                  <a:cubicBezTo>
                    <a:pt x="106215" y="266008"/>
                    <a:pt x="105535" y="275342"/>
                    <a:pt x="100674" y="282633"/>
                  </a:cubicBezTo>
                  <a:lnTo>
                    <a:pt x="84048" y="307571"/>
                  </a:lnTo>
                  <a:cubicBezTo>
                    <a:pt x="58818" y="383271"/>
                    <a:pt x="97530" y="263683"/>
                    <a:pt x="67423" y="374073"/>
                  </a:cubicBezTo>
                  <a:cubicBezTo>
                    <a:pt x="62812" y="390980"/>
                    <a:pt x="55047" y="406948"/>
                    <a:pt x="50797" y="423950"/>
                  </a:cubicBezTo>
                  <a:cubicBezTo>
                    <a:pt x="48026" y="435033"/>
                    <a:pt x="45623" y="446215"/>
                    <a:pt x="42485" y="457200"/>
                  </a:cubicBezTo>
                  <a:cubicBezTo>
                    <a:pt x="40078" y="465626"/>
                    <a:pt x="36297" y="473638"/>
                    <a:pt x="34172" y="482139"/>
                  </a:cubicBezTo>
                  <a:cubicBezTo>
                    <a:pt x="30745" y="495846"/>
                    <a:pt x="29576" y="510071"/>
                    <a:pt x="25859" y="523702"/>
                  </a:cubicBezTo>
                  <a:cubicBezTo>
                    <a:pt x="23278" y="533164"/>
                    <a:pt x="1974" y="589990"/>
                    <a:pt x="921" y="606830"/>
                  </a:cubicBezTo>
                  <a:cubicBezTo>
                    <a:pt x="-1153" y="640016"/>
                    <a:pt x="921" y="673331"/>
                    <a:pt x="921" y="706582"/>
                  </a:cubicBezTo>
                </a:path>
              </a:pathLst>
            </a:cu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B7301B29-C7F7-8D3A-7114-17DC1B59B49E}"/>
                </a:ext>
              </a:extLst>
            </p:cNvPr>
            <p:cNvSpPr/>
            <p:nvPr/>
          </p:nvSpPr>
          <p:spPr>
            <a:xfrm flipH="1">
              <a:off x="2760331" y="2866091"/>
              <a:ext cx="425824" cy="706582"/>
            </a:xfrm>
            <a:custGeom>
              <a:avLst/>
              <a:gdLst>
                <a:gd name="connsiteX0" fmla="*/ 557874 w 557874"/>
                <a:gd name="connsiteY0" fmla="*/ 0 h 706582"/>
                <a:gd name="connsiteX1" fmla="*/ 424870 w 557874"/>
                <a:gd name="connsiteY1" fmla="*/ 16626 h 706582"/>
                <a:gd name="connsiteX2" fmla="*/ 366681 w 557874"/>
                <a:gd name="connsiteY2" fmla="*/ 24939 h 706582"/>
                <a:gd name="connsiteX3" fmla="*/ 341743 w 557874"/>
                <a:gd name="connsiteY3" fmla="*/ 33251 h 706582"/>
                <a:gd name="connsiteX4" fmla="*/ 308492 w 557874"/>
                <a:gd name="connsiteY4" fmla="*/ 49877 h 706582"/>
                <a:gd name="connsiteX5" fmla="*/ 250303 w 557874"/>
                <a:gd name="connsiteY5" fmla="*/ 58190 h 706582"/>
                <a:gd name="connsiteX6" fmla="*/ 183801 w 557874"/>
                <a:gd name="connsiteY6" fmla="*/ 108066 h 706582"/>
                <a:gd name="connsiteX7" fmla="*/ 167176 w 557874"/>
                <a:gd name="connsiteY7" fmla="*/ 133004 h 706582"/>
                <a:gd name="connsiteX8" fmla="*/ 150550 w 557874"/>
                <a:gd name="connsiteY8" fmla="*/ 149630 h 706582"/>
                <a:gd name="connsiteX9" fmla="*/ 133925 w 557874"/>
                <a:gd name="connsiteY9" fmla="*/ 182880 h 706582"/>
                <a:gd name="connsiteX10" fmla="*/ 117299 w 557874"/>
                <a:gd name="connsiteY10" fmla="*/ 232757 h 706582"/>
                <a:gd name="connsiteX11" fmla="*/ 108986 w 557874"/>
                <a:gd name="connsiteY11" fmla="*/ 257695 h 706582"/>
                <a:gd name="connsiteX12" fmla="*/ 100674 w 557874"/>
                <a:gd name="connsiteY12" fmla="*/ 282633 h 706582"/>
                <a:gd name="connsiteX13" fmla="*/ 84048 w 557874"/>
                <a:gd name="connsiteY13" fmla="*/ 307571 h 706582"/>
                <a:gd name="connsiteX14" fmla="*/ 67423 w 557874"/>
                <a:gd name="connsiteY14" fmla="*/ 374073 h 706582"/>
                <a:gd name="connsiteX15" fmla="*/ 50797 w 557874"/>
                <a:gd name="connsiteY15" fmla="*/ 423950 h 706582"/>
                <a:gd name="connsiteX16" fmla="*/ 42485 w 557874"/>
                <a:gd name="connsiteY16" fmla="*/ 457200 h 706582"/>
                <a:gd name="connsiteX17" fmla="*/ 34172 w 557874"/>
                <a:gd name="connsiteY17" fmla="*/ 482139 h 706582"/>
                <a:gd name="connsiteX18" fmla="*/ 25859 w 557874"/>
                <a:gd name="connsiteY18" fmla="*/ 523702 h 706582"/>
                <a:gd name="connsiteX19" fmla="*/ 921 w 557874"/>
                <a:gd name="connsiteY19" fmla="*/ 606830 h 706582"/>
                <a:gd name="connsiteX20" fmla="*/ 921 w 557874"/>
                <a:gd name="connsiteY20" fmla="*/ 706582 h 70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7874" h="706582">
                  <a:moveTo>
                    <a:pt x="557874" y="0"/>
                  </a:moveTo>
                  <a:cubicBezTo>
                    <a:pt x="417581" y="20043"/>
                    <a:pt x="592493" y="-4328"/>
                    <a:pt x="424870" y="16626"/>
                  </a:cubicBezTo>
                  <a:cubicBezTo>
                    <a:pt x="405428" y="19056"/>
                    <a:pt x="386077" y="22168"/>
                    <a:pt x="366681" y="24939"/>
                  </a:cubicBezTo>
                  <a:cubicBezTo>
                    <a:pt x="358368" y="27710"/>
                    <a:pt x="349797" y="29799"/>
                    <a:pt x="341743" y="33251"/>
                  </a:cubicBezTo>
                  <a:cubicBezTo>
                    <a:pt x="330353" y="38132"/>
                    <a:pt x="320447" y="46616"/>
                    <a:pt x="308492" y="49877"/>
                  </a:cubicBezTo>
                  <a:cubicBezTo>
                    <a:pt x="289589" y="55032"/>
                    <a:pt x="269699" y="55419"/>
                    <a:pt x="250303" y="58190"/>
                  </a:cubicBezTo>
                  <a:cubicBezTo>
                    <a:pt x="227501" y="73390"/>
                    <a:pt x="201377" y="86095"/>
                    <a:pt x="183801" y="108066"/>
                  </a:cubicBezTo>
                  <a:cubicBezTo>
                    <a:pt x="177560" y="115867"/>
                    <a:pt x="173417" y="125203"/>
                    <a:pt x="167176" y="133004"/>
                  </a:cubicBezTo>
                  <a:cubicBezTo>
                    <a:pt x="162280" y="139124"/>
                    <a:pt x="154898" y="143109"/>
                    <a:pt x="150550" y="149630"/>
                  </a:cubicBezTo>
                  <a:cubicBezTo>
                    <a:pt x="143676" y="159940"/>
                    <a:pt x="138527" y="171375"/>
                    <a:pt x="133925" y="182880"/>
                  </a:cubicBezTo>
                  <a:cubicBezTo>
                    <a:pt x="127416" y="199152"/>
                    <a:pt x="122841" y="216131"/>
                    <a:pt x="117299" y="232757"/>
                  </a:cubicBezTo>
                  <a:lnTo>
                    <a:pt x="108986" y="257695"/>
                  </a:lnTo>
                  <a:cubicBezTo>
                    <a:pt x="106215" y="266008"/>
                    <a:pt x="105535" y="275342"/>
                    <a:pt x="100674" y="282633"/>
                  </a:cubicBezTo>
                  <a:lnTo>
                    <a:pt x="84048" y="307571"/>
                  </a:lnTo>
                  <a:cubicBezTo>
                    <a:pt x="58818" y="383271"/>
                    <a:pt x="97530" y="263683"/>
                    <a:pt x="67423" y="374073"/>
                  </a:cubicBezTo>
                  <a:cubicBezTo>
                    <a:pt x="62812" y="390980"/>
                    <a:pt x="55047" y="406948"/>
                    <a:pt x="50797" y="423950"/>
                  </a:cubicBezTo>
                  <a:cubicBezTo>
                    <a:pt x="48026" y="435033"/>
                    <a:pt x="45623" y="446215"/>
                    <a:pt x="42485" y="457200"/>
                  </a:cubicBezTo>
                  <a:cubicBezTo>
                    <a:pt x="40078" y="465626"/>
                    <a:pt x="36297" y="473638"/>
                    <a:pt x="34172" y="482139"/>
                  </a:cubicBezTo>
                  <a:cubicBezTo>
                    <a:pt x="30745" y="495846"/>
                    <a:pt x="29576" y="510071"/>
                    <a:pt x="25859" y="523702"/>
                  </a:cubicBezTo>
                  <a:cubicBezTo>
                    <a:pt x="23278" y="533164"/>
                    <a:pt x="1974" y="589990"/>
                    <a:pt x="921" y="606830"/>
                  </a:cubicBezTo>
                  <a:cubicBezTo>
                    <a:pt x="-1153" y="640016"/>
                    <a:pt x="921" y="673331"/>
                    <a:pt x="921" y="706582"/>
                  </a:cubicBezTo>
                </a:path>
              </a:pathLst>
            </a:cu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9473FBA8-9B56-ACDF-1057-870A35AFBC87}"/>
                </a:ext>
              </a:extLst>
            </p:cNvPr>
            <p:cNvSpPr/>
            <p:nvPr/>
          </p:nvSpPr>
          <p:spPr>
            <a:xfrm flipH="1">
              <a:off x="2821291" y="3094155"/>
              <a:ext cx="557874" cy="630918"/>
            </a:xfrm>
            <a:custGeom>
              <a:avLst/>
              <a:gdLst>
                <a:gd name="connsiteX0" fmla="*/ 557874 w 557874"/>
                <a:gd name="connsiteY0" fmla="*/ 0 h 706582"/>
                <a:gd name="connsiteX1" fmla="*/ 424870 w 557874"/>
                <a:gd name="connsiteY1" fmla="*/ 16626 h 706582"/>
                <a:gd name="connsiteX2" fmla="*/ 366681 w 557874"/>
                <a:gd name="connsiteY2" fmla="*/ 24939 h 706582"/>
                <a:gd name="connsiteX3" fmla="*/ 341743 w 557874"/>
                <a:gd name="connsiteY3" fmla="*/ 33251 h 706582"/>
                <a:gd name="connsiteX4" fmla="*/ 308492 w 557874"/>
                <a:gd name="connsiteY4" fmla="*/ 49877 h 706582"/>
                <a:gd name="connsiteX5" fmla="*/ 250303 w 557874"/>
                <a:gd name="connsiteY5" fmla="*/ 58190 h 706582"/>
                <a:gd name="connsiteX6" fmla="*/ 183801 w 557874"/>
                <a:gd name="connsiteY6" fmla="*/ 108066 h 706582"/>
                <a:gd name="connsiteX7" fmla="*/ 167176 w 557874"/>
                <a:gd name="connsiteY7" fmla="*/ 133004 h 706582"/>
                <a:gd name="connsiteX8" fmla="*/ 150550 w 557874"/>
                <a:gd name="connsiteY8" fmla="*/ 149630 h 706582"/>
                <a:gd name="connsiteX9" fmla="*/ 133925 w 557874"/>
                <a:gd name="connsiteY9" fmla="*/ 182880 h 706582"/>
                <a:gd name="connsiteX10" fmla="*/ 117299 w 557874"/>
                <a:gd name="connsiteY10" fmla="*/ 232757 h 706582"/>
                <a:gd name="connsiteX11" fmla="*/ 108986 w 557874"/>
                <a:gd name="connsiteY11" fmla="*/ 257695 h 706582"/>
                <a:gd name="connsiteX12" fmla="*/ 100674 w 557874"/>
                <a:gd name="connsiteY12" fmla="*/ 282633 h 706582"/>
                <a:gd name="connsiteX13" fmla="*/ 84048 w 557874"/>
                <a:gd name="connsiteY13" fmla="*/ 307571 h 706582"/>
                <a:gd name="connsiteX14" fmla="*/ 67423 w 557874"/>
                <a:gd name="connsiteY14" fmla="*/ 374073 h 706582"/>
                <a:gd name="connsiteX15" fmla="*/ 50797 w 557874"/>
                <a:gd name="connsiteY15" fmla="*/ 423950 h 706582"/>
                <a:gd name="connsiteX16" fmla="*/ 42485 w 557874"/>
                <a:gd name="connsiteY16" fmla="*/ 457200 h 706582"/>
                <a:gd name="connsiteX17" fmla="*/ 34172 w 557874"/>
                <a:gd name="connsiteY17" fmla="*/ 482139 h 706582"/>
                <a:gd name="connsiteX18" fmla="*/ 25859 w 557874"/>
                <a:gd name="connsiteY18" fmla="*/ 523702 h 706582"/>
                <a:gd name="connsiteX19" fmla="*/ 921 w 557874"/>
                <a:gd name="connsiteY19" fmla="*/ 606830 h 706582"/>
                <a:gd name="connsiteX20" fmla="*/ 921 w 557874"/>
                <a:gd name="connsiteY20" fmla="*/ 706582 h 70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7874" h="706582">
                  <a:moveTo>
                    <a:pt x="557874" y="0"/>
                  </a:moveTo>
                  <a:cubicBezTo>
                    <a:pt x="417581" y="20043"/>
                    <a:pt x="592493" y="-4328"/>
                    <a:pt x="424870" y="16626"/>
                  </a:cubicBezTo>
                  <a:cubicBezTo>
                    <a:pt x="405428" y="19056"/>
                    <a:pt x="386077" y="22168"/>
                    <a:pt x="366681" y="24939"/>
                  </a:cubicBezTo>
                  <a:cubicBezTo>
                    <a:pt x="358368" y="27710"/>
                    <a:pt x="349797" y="29799"/>
                    <a:pt x="341743" y="33251"/>
                  </a:cubicBezTo>
                  <a:cubicBezTo>
                    <a:pt x="330353" y="38132"/>
                    <a:pt x="320447" y="46616"/>
                    <a:pt x="308492" y="49877"/>
                  </a:cubicBezTo>
                  <a:cubicBezTo>
                    <a:pt x="289589" y="55032"/>
                    <a:pt x="269699" y="55419"/>
                    <a:pt x="250303" y="58190"/>
                  </a:cubicBezTo>
                  <a:cubicBezTo>
                    <a:pt x="227501" y="73390"/>
                    <a:pt x="201377" y="86095"/>
                    <a:pt x="183801" y="108066"/>
                  </a:cubicBezTo>
                  <a:cubicBezTo>
                    <a:pt x="177560" y="115867"/>
                    <a:pt x="173417" y="125203"/>
                    <a:pt x="167176" y="133004"/>
                  </a:cubicBezTo>
                  <a:cubicBezTo>
                    <a:pt x="162280" y="139124"/>
                    <a:pt x="154898" y="143109"/>
                    <a:pt x="150550" y="149630"/>
                  </a:cubicBezTo>
                  <a:cubicBezTo>
                    <a:pt x="143676" y="159940"/>
                    <a:pt x="138527" y="171375"/>
                    <a:pt x="133925" y="182880"/>
                  </a:cubicBezTo>
                  <a:cubicBezTo>
                    <a:pt x="127416" y="199152"/>
                    <a:pt x="122841" y="216131"/>
                    <a:pt x="117299" y="232757"/>
                  </a:cubicBezTo>
                  <a:lnTo>
                    <a:pt x="108986" y="257695"/>
                  </a:lnTo>
                  <a:cubicBezTo>
                    <a:pt x="106215" y="266008"/>
                    <a:pt x="105535" y="275342"/>
                    <a:pt x="100674" y="282633"/>
                  </a:cubicBezTo>
                  <a:lnTo>
                    <a:pt x="84048" y="307571"/>
                  </a:lnTo>
                  <a:cubicBezTo>
                    <a:pt x="58818" y="383271"/>
                    <a:pt x="97530" y="263683"/>
                    <a:pt x="67423" y="374073"/>
                  </a:cubicBezTo>
                  <a:cubicBezTo>
                    <a:pt x="62812" y="390980"/>
                    <a:pt x="55047" y="406948"/>
                    <a:pt x="50797" y="423950"/>
                  </a:cubicBezTo>
                  <a:cubicBezTo>
                    <a:pt x="48026" y="435033"/>
                    <a:pt x="45623" y="446215"/>
                    <a:pt x="42485" y="457200"/>
                  </a:cubicBezTo>
                  <a:cubicBezTo>
                    <a:pt x="40078" y="465626"/>
                    <a:pt x="36297" y="473638"/>
                    <a:pt x="34172" y="482139"/>
                  </a:cubicBezTo>
                  <a:cubicBezTo>
                    <a:pt x="30745" y="495846"/>
                    <a:pt x="29576" y="510071"/>
                    <a:pt x="25859" y="523702"/>
                  </a:cubicBezTo>
                  <a:cubicBezTo>
                    <a:pt x="23278" y="533164"/>
                    <a:pt x="1974" y="589990"/>
                    <a:pt x="921" y="606830"/>
                  </a:cubicBezTo>
                  <a:cubicBezTo>
                    <a:pt x="-1153" y="640016"/>
                    <a:pt x="921" y="673331"/>
                    <a:pt x="921" y="706582"/>
                  </a:cubicBezTo>
                </a:path>
              </a:pathLst>
            </a:cu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60">
            <a:extLst>
              <a:ext uri="{FF2B5EF4-FFF2-40B4-BE49-F238E27FC236}">
                <a16:creationId xmlns:a16="http://schemas.microsoft.com/office/drawing/2014/main" id="{6FA8093B-A04F-9AC0-36A1-F6D9EDA6B535}"/>
              </a:ext>
            </a:extLst>
          </p:cNvPr>
          <p:cNvSpPr/>
          <p:nvPr/>
        </p:nvSpPr>
        <p:spPr>
          <a:xfrm>
            <a:off x="9287415" y="11065928"/>
            <a:ext cx="9658993" cy="19590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BB576F0-61D2-38CD-94C9-0459D3A8B4AA}"/>
              </a:ext>
            </a:extLst>
          </p:cNvPr>
          <p:cNvSpPr txBox="1"/>
          <p:nvPr/>
        </p:nvSpPr>
        <p:spPr>
          <a:xfrm>
            <a:off x="19591680" y="9297412"/>
            <a:ext cx="4769872" cy="3970318"/>
          </a:xfrm>
          <a:prstGeom prst="rect">
            <a:avLst/>
          </a:prstGeom>
          <a:noFill/>
        </p:spPr>
        <p:txBody>
          <a:bodyPr wrap="square">
            <a:spAutoFit/>
          </a:bodyPr>
          <a:lstStyle/>
          <a:p>
            <a:r>
              <a:rPr lang="en-US" sz="3600" i="1" dirty="0">
                <a:solidFill>
                  <a:schemeClr val="bg1">
                    <a:lumMod val="95000"/>
                  </a:schemeClr>
                </a:solidFill>
              </a:rPr>
              <a:t>We assumed: </a:t>
            </a:r>
          </a:p>
          <a:p>
            <a:pPr marL="571500" indent="-571500">
              <a:buFontTx/>
              <a:buChar char="-"/>
            </a:pPr>
            <a:r>
              <a:rPr lang="en-US" sz="3600" i="1" dirty="0">
                <a:solidFill>
                  <a:schemeClr val="bg1">
                    <a:lumMod val="95000"/>
                  </a:schemeClr>
                </a:solidFill>
              </a:rPr>
              <a:t>Constant rate for transcription of mRNA</a:t>
            </a:r>
          </a:p>
          <a:p>
            <a:pPr marL="571500" indent="-571500">
              <a:buFontTx/>
              <a:buChar char="-"/>
            </a:pPr>
            <a:r>
              <a:rPr lang="en-US" sz="3600" i="1" dirty="0">
                <a:solidFill>
                  <a:schemeClr val="bg1">
                    <a:lumMod val="95000"/>
                  </a:schemeClr>
                </a:solidFill>
              </a:rPr>
              <a:t>Concentration of RNase remain constant over time</a:t>
            </a:r>
            <a:r>
              <a:rPr lang="en-US" sz="3600" b="0" i="1" dirty="0">
                <a:solidFill>
                  <a:schemeClr val="bg1">
                    <a:lumMod val="95000"/>
                  </a:schemeClr>
                </a:solidFill>
              </a:rPr>
              <a:t> </a:t>
            </a:r>
            <a:endParaRPr lang="en-US" sz="3600" dirty="0">
              <a:solidFill>
                <a:schemeClr val="bg1">
                  <a:lumMod val="95000"/>
                </a:schemeClr>
              </a:solidFill>
            </a:endParaRPr>
          </a:p>
        </p:txBody>
      </p:sp>
    </p:spTree>
    <p:extLst>
      <p:ext uri="{BB962C8B-B14F-4D97-AF65-F5344CB8AC3E}">
        <p14:creationId xmlns:p14="http://schemas.microsoft.com/office/powerpoint/2010/main" val="337578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000" fill="hold"/>
                                        <p:tgtEl>
                                          <p:spTgt spid="3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6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1" grpId="0" animBg="1"/>
      <p:bldP spid="6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Transcription and translation</a:t>
            </a:r>
          </a:p>
        </p:txBody>
      </p:sp>
      <p:pic>
        <p:nvPicPr>
          <p:cNvPr id="3" name="Picture 2">
            <a:extLst>
              <a:ext uri="{FF2B5EF4-FFF2-40B4-BE49-F238E27FC236}">
                <a16:creationId xmlns:a16="http://schemas.microsoft.com/office/drawing/2014/main" id="{447FF9DE-631A-1D7B-D882-CBEA25B283C3}"/>
              </a:ext>
            </a:extLst>
          </p:cNvPr>
          <p:cNvPicPr>
            <a:picLocks noChangeAspect="1"/>
          </p:cNvPicPr>
          <p:nvPr/>
        </p:nvPicPr>
        <p:blipFill>
          <a:blip r:embed="rId3"/>
          <a:stretch>
            <a:fillRect/>
          </a:stretch>
        </p:blipFill>
        <p:spPr>
          <a:xfrm>
            <a:off x="994448" y="5604784"/>
            <a:ext cx="6771774" cy="6976979"/>
          </a:xfrm>
          <a:prstGeom prst="rect">
            <a:avLst/>
          </a:prstGeom>
        </p:spPr>
      </p:pic>
      <p:sp>
        <p:nvSpPr>
          <p:cNvPr id="4" name="TextBox 3">
            <a:extLst>
              <a:ext uri="{FF2B5EF4-FFF2-40B4-BE49-F238E27FC236}">
                <a16:creationId xmlns:a16="http://schemas.microsoft.com/office/drawing/2014/main" id="{1F0C447E-E43E-2467-79C4-5A3C3FBB07C2}"/>
              </a:ext>
            </a:extLst>
          </p:cNvPr>
          <p:cNvSpPr txBox="1"/>
          <p:nvPr/>
        </p:nvSpPr>
        <p:spPr>
          <a:xfrm>
            <a:off x="947528" y="2465140"/>
            <a:ext cx="21566659" cy="2862322"/>
          </a:xfrm>
          <a:prstGeom prst="rect">
            <a:avLst/>
          </a:prstGeom>
          <a:noFill/>
        </p:spPr>
        <p:txBody>
          <a:bodyPr wrap="square">
            <a:spAutoFit/>
          </a:bodyPr>
          <a:lstStyle/>
          <a:p>
            <a:r>
              <a:rPr lang="en-US" sz="6000" dirty="0">
                <a:solidFill>
                  <a:srgbClr val="0070C0"/>
                </a:solidFill>
              </a:rPr>
              <a:t>EXAMPLE 5: Modeling transcription of mRNA and translation of protein following the activation of a gene using a systems of coupled ODEs. </a:t>
            </a:r>
          </a:p>
        </p:txBody>
      </p:sp>
      <p:grpSp>
        <p:nvGrpSpPr>
          <p:cNvPr id="35" name="Group 34">
            <a:extLst>
              <a:ext uri="{FF2B5EF4-FFF2-40B4-BE49-F238E27FC236}">
                <a16:creationId xmlns:a16="http://schemas.microsoft.com/office/drawing/2014/main" id="{55A94984-5323-1FE3-2581-0EF62C18337A}"/>
              </a:ext>
            </a:extLst>
          </p:cNvPr>
          <p:cNvGrpSpPr/>
          <p:nvPr/>
        </p:nvGrpSpPr>
        <p:grpSpPr>
          <a:xfrm>
            <a:off x="2808995" y="9729472"/>
            <a:ext cx="4588099" cy="462960"/>
            <a:chOff x="3684360" y="8718821"/>
            <a:chExt cx="4588099" cy="462960"/>
          </a:xfrm>
        </p:grpSpPr>
        <p:grpSp>
          <p:nvGrpSpPr>
            <p:cNvPr id="29" name="Group 28">
              <a:extLst>
                <a:ext uri="{FF2B5EF4-FFF2-40B4-BE49-F238E27FC236}">
                  <a16:creationId xmlns:a16="http://schemas.microsoft.com/office/drawing/2014/main" id="{4BFBD8C5-F180-4E8D-6F04-BC4597AD60C2}"/>
                </a:ext>
              </a:extLst>
            </p:cNvPr>
            <p:cNvGrpSpPr/>
            <p:nvPr/>
          </p:nvGrpSpPr>
          <p:grpSpPr>
            <a:xfrm>
              <a:off x="7791139" y="8718821"/>
              <a:ext cx="481320" cy="433440"/>
              <a:chOff x="7791139" y="8718821"/>
              <a:chExt cx="481320" cy="433440"/>
            </a:xfrm>
          </p:grpSpPr>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9590D64A-E866-ABE8-41CD-55EC67466A1B}"/>
                      </a:ext>
                    </a:extLst>
                  </p14:cNvPr>
                  <p14:cNvContentPartPr/>
                  <p14:nvPr/>
                </p14:nvContentPartPr>
                <p14:xfrm>
                  <a:off x="7791139" y="8748341"/>
                  <a:ext cx="117720" cy="403920"/>
                </p14:xfrm>
              </p:contentPart>
            </mc:Choice>
            <mc:Fallback xmlns="">
              <p:pic>
                <p:nvPicPr>
                  <p:cNvPr id="23" name="Ink 22">
                    <a:extLst>
                      <a:ext uri="{FF2B5EF4-FFF2-40B4-BE49-F238E27FC236}">
                        <a16:creationId xmlns:a16="http://schemas.microsoft.com/office/drawing/2014/main" id="{9590D64A-E866-ABE8-41CD-55EC67466A1B}"/>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979F6929-A4A8-1A76-7B95-6D4C1263EFE7}"/>
                      </a:ext>
                    </a:extLst>
                  </p14:cNvPr>
                  <p14:cNvContentPartPr/>
                  <p14:nvPr/>
                </p14:nvContentPartPr>
                <p14:xfrm>
                  <a:off x="7973299" y="8718821"/>
                  <a:ext cx="102240" cy="339480"/>
                </p14:xfrm>
              </p:contentPart>
            </mc:Choice>
            <mc:Fallback xmlns="">
              <p:pic>
                <p:nvPicPr>
                  <p:cNvPr id="24" name="Ink 23">
                    <a:extLst>
                      <a:ext uri="{FF2B5EF4-FFF2-40B4-BE49-F238E27FC236}">
                        <a16:creationId xmlns:a16="http://schemas.microsoft.com/office/drawing/2014/main" id="{979F6929-A4A8-1A76-7B95-6D4C1263EFE7}"/>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7170A4B-0F0D-CB6F-A0BD-D000B90035AA}"/>
                      </a:ext>
                    </a:extLst>
                  </p14:cNvPr>
                  <p14:cNvContentPartPr/>
                  <p14:nvPr/>
                </p14:nvContentPartPr>
                <p14:xfrm>
                  <a:off x="7925419" y="8828981"/>
                  <a:ext cx="168120" cy="360"/>
                </p14:xfrm>
              </p:contentPart>
            </mc:Choice>
            <mc:Fallback xmlns="">
              <p:pic>
                <p:nvPicPr>
                  <p:cNvPr id="26" name="Ink 25">
                    <a:extLst>
                      <a:ext uri="{FF2B5EF4-FFF2-40B4-BE49-F238E27FC236}">
                        <a16:creationId xmlns:a16="http://schemas.microsoft.com/office/drawing/2014/main" id="{D7170A4B-0F0D-CB6F-A0BD-D000B90035A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330F9E48-ACBB-5A34-A899-57C33CB3B843}"/>
                      </a:ext>
                    </a:extLst>
                  </p14:cNvPr>
                  <p14:cNvContentPartPr/>
                  <p14:nvPr/>
                </p14:nvContentPartPr>
                <p14:xfrm>
                  <a:off x="8203699" y="8730341"/>
                  <a:ext cx="68760" cy="417960"/>
                </p14:xfrm>
              </p:contentPart>
            </mc:Choice>
            <mc:Fallback xmlns="">
              <p:pic>
                <p:nvPicPr>
                  <p:cNvPr id="28" name="Ink 27">
                    <a:extLst>
                      <a:ext uri="{FF2B5EF4-FFF2-40B4-BE49-F238E27FC236}">
                        <a16:creationId xmlns:a16="http://schemas.microsoft.com/office/drawing/2014/main" id="{330F9E48-ACBB-5A34-A899-57C33CB3B843}"/>
                      </a:ext>
                    </a:extLst>
                  </p:cNvPr>
                  <p:cNvPicPr/>
                  <p:nvPr/>
                </p:nvPicPr>
                <p:blipFill>
                  <a:blip r:embed="rId11"/>
                  <a:stretch>
                    <a:fillRect/>
                  </a:stretch>
                </p:blipFill>
                <p:spPr>
                  <a:xfrm>
                    <a:off x="8185699" y="8712341"/>
                    <a:ext cx="104400" cy="453600"/>
                  </a:xfrm>
                  <a:prstGeom prst="rect">
                    <a:avLst/>
                  </a:prstGeom>
                </p:spPr>
              </p:pic>
            </mc:Fallback>
          </mc:AlternateContent>
        </p:grpSp>
        <p:grpSp>
          <p:nvGrpSpPr>
            <p:cNvPr id="30" name="Group 29">
              <a:extLst>
                <a:ext uri="{FF2B5EF4-FFF2-40B4-BE49-F238E27FC236}">
                  <a16:creationId xmlns:a16="http://schemas.microsoft.com/office/drawing/2014/main" id="{9104437E-3FD4-8D49-5A1B-E4E2F04EBE33}"/>
                </a:ext>
              </a:extLst>
            </p:cNvPr>
            <p:cNvGrpSpPr/>
            <p:nvPr/>
          </p:nvGrpSpPr>
          <p:grpSpPr>
            <a:xfrm>
              <a:off x="3684360" y="8748341"/>
              <a:ext cx="481320" cy="433440"/>
              <a:chOff x="7791139" y="8718821"/>
              <a:chExt cx="481320" cy="433440"/>
            </a:xfrm>
          </p:grpSpPr>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6C7C5F70-84F3-170F-8231-D9A6A987E4E6}"/>
                      </a:ext>
                    </a:extLst>
                  </p14:cNvPr>
                  <p14:cNvContentPartPr/>
                  <p14:nvPr/>
                </p14:nvContentPartPr>
                <p14:xfrm>
                  <a:off x="7791139" y="8748341"/>
                  <a:ext cx="117720" cy="403920"/>
                </p14:xfrm>
              </p:contentPart>
            </mc:Choice>
            <mc:Fallback xmlns="">
              <p:pic>
                <p:nvPicPr>
                  <p:cNvPr id="31" name="Ink 30">
                    <a:extLst>
                      <a:ext uri="{FF2B5EF4-FFF2-40B4-BE49-F238E27FC236}">
                        <a16:creationId xmlns:a16="http://schemas.microsoft.com/office/drawing/2014/main" id="{6C7C5F70-84F3-170F-8231-D9A6A987E4E6}"/>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C8CE3E1E-729F-1AD0-F350-B67D0D1FF80B}"/>
                      </a:ext>
                    </a:extLst>
                  </p14:cNvPr>
                  <p14:cNvContentPartPr/>
                  <p14:nvPr/>
                </p14:nvContentPartPr>
                <p14:xfrm>
                  <a:off x="7973299" y="8718821"/>
                  <a:ext cx="102240" cy="339480"/>
                </p14:xfrm>
              </p:contentPart>
            </mc:Choice>
            <mc:Fallback xmlns="">
              <p:pic>
                <p:nvPicPr>
                  <p:cNvPr id="32" name="Ink 31">
                    <a:extLst>
                      <a:ext uri="{FF2B5EF4-FFF2-40B4-BE49-F238E27FC236}">
                        <a16:creationId xmlns:a16="http://schemas.microsoft.com/office/drawing/2014/main" id="{C8CE3E1E-729F-1AD0-F350-B67D0D1FF80B}"/>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D0767B32-55AD-3D97-82DE-D5993B33176A}"/>
                      </a:ext>
                    </a:extLst>
                  </p14:cNvPr>
                  <p14:cNvContentPartPr/>
                  <p14:nvPr/>
                </p14:nvContentPartPr>
                <p14:xfrm>
                  <a:off x="7925419" y="8828981"/>
                  <a:ext cx="168120" cy="360"/>
                </p14:xfrm>
              </p:contentPart>
            </mc:Choice>
            <mc:Fallback xmlns="">
              <p:pic>
                <p:nvPicPr>
                  <p:cNvPr id="33" name="Ink 32">
                    <a:extLst>
                      <a:ext uri="{FF2B5EF4-FFF2-40B4-BE49-F238E27FC236}">
                        <a16:creationId xmlns:a16="http://schemas.microsoft.com/office/drawing/2014/main" id="{D0767B32-55AD-3D97-82DE-D5993B33176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E61FB238-9318-804A-5E40-722F94B4C9B4}"/>
                      </a:ext>
                    </a:extLst>
                  </p14:cNvPr>
                  <p14:cNvContentPartPr/>
                  <p14:nvPr/>
                </p14:nvContentPartPr>
                <p14:xfrm>
                  <a:off x="8203699" y="8730341"/>
                  <a:ext cx="68760" cy="417960"/>
                </p14:xfrm>
              </p:contentPart>
            </mc:Choice>
            <mc:Fallback xmlns="">
              <p:pic>
                <p:nvPicPr>
                  <p:cNvPr id="34" name="Ink 33">
                    <a:extLst>
                      <a:ext uri="{FF2B5EF4-FFF2-40B4-BE49-F238E27FC236}">
                        <a16:creationId xmlns:a16="http://schemas.microsoft.com/office/drawing/2014/main" id="{E61FB238-9318-804A-5E40-722F94B4C9B4}"/>
                      </a:ext>
                    </a:extLst>
                  </p:cNvPr>
                  <p:cNvPicPr/>
                  <p:nvPr/>
                </p:nvPicPr>
                <p:blipFill>
                  <a:blip r:embed="rId11"/>
                  <a:stretch>
                    <a:fillRect/>
                  </a:stretch>
                </p:blipFill>
                <p:spPr>
                  <a:xfrm>
                    <a:off x="8185699" y="8712341"/>
                    <a:ext cx="104400" cy="453600"/>
                  </a:xfrm>
                  <a:prstGeom prst="rect">
                    <a:avLst/>
                  </a:prstGeom>
                </p:spPr>
              </p:pic>
            </mc:Fallback>
          </mc:AlternateContent>
        </p:gr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64BB0C3-270F-45FE-73E5-5F8540C6FAC6}"/>
                  </a:ext>
                </a:extLst>
              </p:cNvPr>
              <p:cNvSpPr txBox="1"/>
              <p:nvPr/>
            </p:nvSpPr>
            <p:spPr>
              <a:xfrm>
                <a:off x="9504109" y="9093273"/>
                <a:ext cx="12802437" cy="1852623"/>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protein</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𝑡𝑟𝑙</m:t>
                          </m:r>
                        </m:sub>
                      </m:sSub>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𝑚𝑅𝑁𝐴</m:t>
                      </m:r>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𝑙𝑜𝑠𝑠</m:t>
                          </m:r>
                        </m:sub>
                      </m:sSub>
                      <m:r>
                        <a:rPr lang="en-US" sz="4000" b="0" i="1" smtClean="0">
                          <a:solidFill>
                            <a:schemeClr val="bg1">
                              <a:lumMod val="95000"/>
                            </a:schemeClr>
                          </a:solidFill>
                          <a:latin typeface="Cambria Math" panose="02040503050406030204" pitchFamily="18" charset="0"/>
                        </a:rPr>
                        <m:t>∗</m:t>
                      </m:r>
                      <m:d>
                        <m:dPr>
                          <m:begChr m:val="["/>
                          <m:endChr m:val="]"/>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𝑝𝑟𝑜𝑡𝑒𝑖𝑛</m:t>
                          </m:r>
                        </m:e>
                      </m:d>
                    </m:oMath>
                  </m:oMathPara>
                </a14:m>
                <a:endParaRPr lang="en-US" sz="4000" b="0" i="1" dirty="0">
                  <a:solidFill>
                    <a:schemeClr val="bg1">
                      <a:lumMod val="95000"/>
                    </a:schemeClr>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F64BB0C3-270F-45FE-73E5-5F8540C6FAC6}"/>
                  </a:ext>
                </a:extLst>
              </p:cNvPr>
              <p:cNvSpPr txBox="1">
                <a:spLocks noRot="1" noChangeAspect="1" noMove="1" noResize="1" noEditPoints="1" noAdjustHandles="1" noChangeArrowheads="1" noChangeShapeType="1" noTextEdit="1"/>
              </p:cNvSpPr>
              <p:nvPr/>
            </p:nvSpPr>
            <p:spPr>
              <a:xfrm>
                <a:off x="9504109" y="9093273"/>
                <a:ext cx="12802437" cy="1852623"/>
              </a:xfrm>
              <a:prstGeom prst="rect">
                <a:avLst/>
              </a:prstGeom>
              <a:blipFill>
                <a:blip r:embed="rId16"/>
                <a:stretch>
                  <a:fillRect l="-1189"/>
                </a:stretch>
              </a:blipFill>
              <a:ln>
                <a:no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D300B159-033B-268A-7F92-5ABDBED7A700}"/>
              </a:ext>
            </a:extLst>
          </p:cNvPr>
          <p:cNvGrpSpPr/>
          <p:nvPr/>
        </p:nvGrpSpPr>
        <p:grpSpPr>
          <a:xfrm>
            <a:off x="9287415" y="5604784"/>
            <a:ext cx="10005039" cy="3831159"/>
            <a:chOff x="1159382" y="8823276"/>
            <a:chExt cx="10005039" cy="3831159"/>
          </a:xfrm>
        </p:grpSpPr>
        <p:grpSp>
          <p:nvGrpSpPr>
            <p:cNvPr id="5" name="Group 4">
              <a:extLst>
                <a:ext uri="{FF2B5EF4-FFF2-40B4-BE49-F238E27FC236}">
                  <a16:creationId xmlns:a16="http://schemas.microsoft.com/office/drawing/2014/main" id="{52457312-9D31-CFB6-6FC1-6A5D09E785AA}"/>
                </a:ext>
              </a:extLst>
            </p:cNvPr>
            <p:cNvGrpSpPr/>
            <p:nvPr/>
          </p:nvGrpSpPr>
          <p:grpSpPr>
            <a:xfrm>
              <a:off x="1283000" y="8823276"/>
              <a:ext cx="9881421" cy="3831159"/>
              <a:chOff x="1212206" y="3865412"/>
              <a:chExt cx="9881421" cy="3831159"/>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44F560-BAB1-48DE-9A21-A432CE28CC20}"/>
                      </a:ext>
                    </a:extLst>
                  </p:cNvPr>
                  <p:cNvSpPr txBox="1"/>
                  <p:nvPr/>
                </p:nvSpPr>
                <p:spPr>
                  <a:xfrm>
                    <a:off x="1212207" y="5843948"/>
                    <a:ext cx="9658993" cy="1852623"/>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protein</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1"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𝑆𝑦𝑛𝑡h𝑒𝑠𝑖𝑠</m:t>
                              </m:r>
                            </m:sub>
                          </m:sSub>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Σ</m:t>
                          </m:r>
                          <m:r>
                            <a:rPr lang="en-US" sz="4000" b="0" i="0" smtClean="0">
                              <a:solidFill>
                                <a:schemeClr val="bg1">
                                  <a:lumMod val="95000"/>
                                </a:schemeClr>
                              </a:solidFill>
                              <a:latin typeface="Cambria Math" panose="02040503050406030204" pitchFamily="18" charset="0"/>
                            </a:rPr>
                            <m:t> </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𝐿𝑜𝑠𝑠</m:t>
                              </m:r>
                            </m:sub>
                          </m:sSub>
                        </m:oMath>
                      </m:oMathPara>
                    </a14:m>
                    <a:endParaRPr lang="en-US" sz="4000" i="1" dirty="0">
                      <a:solidFill>
                        <a:schemeClr val="bg1">
                          <a:lumMod val="95000"/>
                        </a:schemeClr>
                      </a:solidFill>
                    </a:endParaRPr>
                  </a:p>
                </p:txBody>
              </p:sp>
            </mc:Choice>
            <mc:Fallback xmlns="">
              <p:sp>
                <p:nvSpPr>
                  <p:cNvPr id="65" name="TextBox 64">
                    <a:extLst>
                      <a:ext uri="{FF2B5EF4-FFF2-40B4-BE49-F238E27FC236}">
                        <a16:creationId xmlns:a16="http://schemas.microsoft.com/office/drawing/2014/main" id="{2C7AD423-2833-4A3E-8939-EE0AE52D9B48}"/>
                      </a:ext>
                    </a:extLst>
                  </p:cNvPr>
                  <p:cNvSpPr txBox="1">
                    <a:spLocks noRot="1" noChangeAspect="1" noMove="1" noResize="1" noEditPoints="1" noAdjustHandles="1" noChangeArrowheads="1" noChangeShapeType="1" noTextEdit="1"/>
                  </p:cNvSpPr>
                  <p:nvPr/>
                </p:nvSpPr>
                <p:spPr>
                  <a:xfrm>
                    <a:off x="1212207" y="5843948"/>
                    <a:ext cx="9658993" cy="1852623"/>
                  </a:xfrm>
                  <a:prstGeom prst="rect">
                    <a:avLst/>
                  </a:prstGeom>
                  <a:blipFill>
                    <a:blip r:embed="rId17"/>
                    <a:stretch>
                      <a:fillRect/>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C4A4EAF5-A01E-5D8D-695A-17C5F5E2AFA4}"/>
                  </a:ext>
                </a:extLst>
              </p:cNvPr>
              <p:cNvSpPr txBox="1"/>
              <p:nvPr/>
            </p:nvSpPr>
            <p:spPr>
              <a:xfrm>
                <a:off x="1212206" y="3865412"/>
                <a:ext cx="9658993" cy="769441"/>
              </a:xfrm>
              <a:prstGeom prst="rect">
                <a:avLst/>
              </a:prstGeom>
              <a:solidFill>
                <a:schemeClr val="accent1"/>
              </a:solidFill>
              <a:ln>
                <a:solidFill>
                  <a:schemeClr val="bg1">
                    <a:lumMod val="95000"/>
                  </a:schemeClr>
                </a:solidFill>
              </a:ln>
            </p:spPr>
            <p:txBody>
              <a:bodyPr wrap="square">
                <a:spAutoFit/>
              </a:bodyPr>
              <a:lstStyle/>
              <a:p>
                <a:pPr algn="ctr"/>
                <a:r>
                  <a:rPr lang="en-US" sz="4400" b="1" dirty="0">
                    <a:solidFill>
                      <a:schemeClr val="bg1">
                        <a:lumMod val="95000"/>
                      </a:schemeClr>
                    </a:solidFill>
                  </a:rPr>
                  <a:t>protein copies/concentrations</a:t>
                </a:r>
              </a:p>
            </p:txBody>
          </p:sp>
          <p:sp>
            <p:nvSpPr>
              <p:cNvPr id="14" name="TextBox 13">
                <a:extLst>
                  <a:ext uri="{FF2B5EF4-FFF2-40B4-BE49-F238E27FC236}">
                    <a16:creationId xmlns:a16="http://schemas.microsoft.com/office/drawing/2014/main" id="{2AD0DB3F-8596-C2E1-A353-2C1EBB3812F8}"/>
                  </a:ext>
                </a:extLst>
              </p:cNvPr>
              <p:cNvSpPr txBox="1"/>
              <p:nvPr/>
            </p:nvSpPr>
            <p:spPr>
              <a:xfrm>
                <a:off x="4324235" y="5276603"/>
                <a:ext cx="2775593" cy="553998"/>
              </a:xfrm>
              <a:prstGeom prst="rect">
                <a:avLst/>
              </a:prstGeom>
              <a:noFill/>
              <a:ln>
                <a:noFill/>
              </a:ln>
            </p:spPr>
            <p:txBody>
              <a:bodyPr wrap="square">
                <a:spAutoFit/>
              </a:bodyPr>
              <a:lstStyle/>
              <a:p>
                <a:pPr algn="ctr"/>
                <a:r>
                  <a:rPr lang="en-US" sz="3000" dirty="0">
                    <a:solidFill>
                      <a:schemeClr val="bg1">
                        <a:lumMod val="95000"/>
                      </a:schemeClr>
                    </a:solidFill>
                  </a:rPr>
                  <a:t>translation  </a:t>
                </a:r>
              </a:p>
            </p:txBody>
          </p:sp>
          <p:sp>
            <p:nvSpPr>
              <p:cNvPr id="15" name="TextBox 14">
                <a:extLst>
                  <a:ext uri="{FF2B5EF4-FFF2-40B4-BE49-F238E27FC236}">
                    <a16:creationId xmlns:a16="http://schemas.microsoft.com/office/drawing/2014/main" id="{88FCBDA2-0B03-49BD-177E-E8200298832A}"/>
                  </a:ext>
                </a:extLst>
              </p:cNvPr>
              <p:cNvSpPr txBox="1"/>
              <p:nvPr/>
            </p:nvSpPr>
            <p:spPr>
              <a:xfrm>
                <a:off x="6973247" y="5166287"/>
                <a:ext cx="4120380" cy="1015663"/>
              </a:xfrm>
              <a:prstGeom prst="rect">
                <a:avLst/>
              </a:prstGeom>
              <a:noFill/>
              <a:ln>
                <a:noFill/>
              </a:ln>
            </p:spPr>
            <p:txBody>
              <a:bodyPr wrap="square">
                <a:spAutoFit/>
              </a:bodyPr>
              <a:lstStyle/>
              <a:p>
                <a:pPr algn="ctr"/>
                <a:r>
                  <a:rPr lang="en-US" sz="3000" dirty="0">
                    <a:solidFill>
                      <a:schemeClr val="bg1">
                        <a:lumMod val="95000"/>
                      </a:schemeClr>
                    </a:solidFill>
                  </a:rPr>
                  <a:t>Degradation, Protease </a:t>
                </a:r>
              </a:p>
              <a:p>
                <a:pPr algn="ctr"/>
                <a:r>
                  <a:rPr lang="en-US" sz="3000" dirty="0">
                    <a:solidFill>
                      <a:schemeClr val="bg1">
                        <a:lumMod val="95000"/>
                      </a:schemeClr>
                    </a:solidFill>
                  </a:rPr>
                  <a:t>Dilution</a:t>
                </a:r>
              </a:p>
            </p:txBody>
          </p:sp>
        </p:grpSp>
        <p:grpSp>
          <p:nvGrpSpPr>
            <p:cNvPr id="6" name="Group 5">
              <a:extLst>
                <a:ext uri="{FF2B5EF4-FFF2-40B4-BE49-F238E27FC236}">
                  <a16:creationId xmlns:a16="http://schemas.microsoft.com/office/drawing/2014/main" id="{00A4FC1E-13E3-980B-A546-1FCDC3F70427}"/>
                </a:ext>
              </a:extLst>
            </p:cNvPr>
            <p:cNvGrpSpPr/>
            <p:nvPr/>
          </p:nvGrpSpPr>
          <p:grpSpPr>
            <a:xfrm>
              <a:off x="1159382" y="9796526"/>
              <a:ext cx="1831540" cy="1001689"/>
              <a:chOff x="11725073" y="10095021"/>
              <a:chExt cx="1831540" cy="1001689"/>
            </a:xfrm>
          </p:grpSpPr>
          <p:sp>
            <p:nvSpPr>
              <p:cNvPr id="7" name="Freeform 6">
                <a:extLst>
                  <a:ext uri="{FF2B5EF4-FFF2-40B4-BE49-F238E27FC236}">
                    <a16:creationId xmlns:a16="http://schemas.microsoft.com/office/drawing/2014/main" id="{05565E97-CAA4-D734-96BB-9CACBDE916F8}"/>
                  </a:ext>
                </a:extLst>
              </p:cNvPr>
              <p:cNvSpPr/>
              <p:nvPr/>
            </p:nvSpPr>
            <p:spPr>
              <a:xfrm>
                <a:off x="11725073" y="10095022"/>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2127A054-995C-3B54-9FBC-259DF248CA87}"/>
                  </a:ext>
                </a:extLst>
              </p:cNvPr>
              <p:cNvSpPr/>
              <p:nvPr/>
            </p:nvSpPr>
            <p:spPr>
              <a:xfrm>
                <a:off x="12407268" y="10095021"/>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EB1EE46C-C3AA-7E93-9397-BD23F81B9AA8}"/>
                  </a:ext>
                </a:extLst>
              </p:cNvPr>
              <p:cNvSpPr/>
              <p:nvPr/>
            </p:nvSpPr>
            <p:spPr>
              <a:xfrm>
                <a:off x="12038876" y="10627009"/>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2D2C0978-CE77-939E-6593-3B3E8114C63D}"/>
                  </a:ext>
                </a:extLst>
              </p:cNvPr>
              <p:cNvSpPr/>
              <p:nvPr/>
            </p:nvSpPr>
            <p:spPr>
              <a:xfrm>
                <a:off x="12632319" y="10649211"/>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4F1C5D18-8E79-5327-BE07-C742B2B5BC29}"/>
                  </a:ext>
                </a:extLst>
              </p:cNvPr>
              <p:cNvSpPr/>
              <p:nvPr/>
            </p:nvSpPr>
            <p:spPr>
              <a:xfrm>
                <a:off x="13050775" y="10122844"/>
                <a:ext cx="505838" cy="447499"/>
              </a:xfrm>
              <a:custGeom>
                <a:avLst/>
                <a:gdLst>
                  <a:gd name="connsiteX0" fmla="*/ 19455 w 505838"/>
                  <a:gd name="connsiteY0" fmla="*/ 136187 h 447499"/>
                  <a:gd name="connsiteX1" fmla="*/ 155642 w 505838"/>
                  <a:gd name="connsiteY1" fmla="*/ 38911 h 447499"/>
                  <a:gd name="connsiteX2" fmla="*/ 369651 w 505838"/>
                  <a:gd name="connsiteY2" fmla="*/ 97277 h 447499"/>
                  <a:gd name="connsiteX3" fmla="*/ 369651 w 505838"/>
                  <a:gd name="connsiteY3" fmla="*/ 311285 h 447499"/>
                  <a:gd name="connsiteX4" fmla="*/ 311285 w 505838"/>
                  <a:gd name="connsiteY4" fmla="*/ 330741 h 447499"/>
                  <a:gd name="connsiteX5" fmla="*/ 233464 w 505838"/>
                  <a:gd name="connsiteY5" fmla="*/ 350196 h 447499"/>
                  <a:gd name="connsiteX6" fmla="*/ 155642 w 505838"/>
                  <a:gd name="connsiteY6" fmla="*/ 330741 h 447499"/>
                  <a:gd name="connsiteX7" fmla="*/ 233464 w 505838"/>
                  <a:gd name="connsiteY7" fmla="*/ 155643 h 447499"/>
                  <a:gd name="connsiteX8" fmla="*/ 311285 w 505838"/>
                  <a:gd name="connsiteY8" fmla="*/ 136187 h 447499"/>
                  <a:gd name="connsiteX9" fmla="*/ 486383 w 505838"/>
                  <a:gd name="connsiteY9" fmla="*/ 155643 h 447499"/>
                  <a:gd name="connsiteX10" fmla="*/ 505838 w 505838"/>
                  <a:gd name="connsiteY10" fmla="*/ 214009 h 447499"/>
                  <a:gd name="connsiteX11" fmla="*/ 486383 w 505838"/>
                  <a:gd name="connsiteY11" fmla="*/ 330741 h 447499"/>
                  <a:gd name="connsiteX12" fmla="*/ 369651 w 505838"/>
                  <a:gd name="connsiteY12" fmla="*/ 389107 h 447499"/>
                  <a:gd name="connsiteX13" fmla="*/ 350196 w 505838"/>
                  <a:gd name="connsiteY13" fmla="*/ 214009 h 447499"/>
                  <a:gd name="connsiteX14" fmla="*/ 389106 w 505838"/>
                  <a:gd name="connsiteY14" fmla="*/ 97277 h 447499"/>
                  <a:gd name="connsiteX15" fmla="*/ 350196 w 505838"/>
                  <a:gd name="connsiteY15" fmla="*/ 38911 h 447499"/>
                  <a:gd name="connsiteX16" fmla="*/ 272374 w 505838"/>
                  <a:gd name="connsiteY16" fmla="*/ 19456 h 447499"/>
                  <a:gd name="connsiteX17" fmla="*/ 214008 w 505838"/>
                  <a:gd name="connsiteY17" fmla="*/ 0 h 447499"/>
                  <a:gd name="connsiteX18" fmla="*/ 116732 w 505838"/>
                  <a:gd name="connsiteY18" fmla="*/ 19456 h 447499"/>
                  <a:gd name="connsiteX19" fmla="*/ 97276 w 505838"/>
                  <a:gd name="connsiteY19" fmla="*/ 77822 h 447499"/>
                  <a:gd name="connsiteX20" fmla="*/ 175098 w 505838"/>
                  <a:gd name="connsiteY20" fmla="*/ 311285 h 447499"/>
                  <a:gd name="connsiteX21" fmla="*/ 214008 w 505838"/>
                  <a:gd name="connsiteY21" fmla="*/ 369651 h 447499"/>
                  <a:gd name="connsiteX22" fmla="*/ 155642 w 505838"/>
                  <a:gd name="connsiteY22" fmla="*/ 408562 h 447499"/>
                  <a:gd name="connsiteX23" fmla="*/ 97276 w 505838"/>
                  <a:gd name="connsiteY23" fmla="*/ 428017 h 447499"/>
                  <a:gd name="connsiteX24" fmla="*/ 0 w 505838"/>
                  <a:gd name="connsiteY24" fmla="*/ 447473 h 4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838" h="447499">
                    <a:moveTo>
                      <a:pt x="19455" y="136187"/>
                    </a:moveTo>
                    <a:cubicBezTo>
                      <a:pt x="64851" y="103762"/>
                      <a:pt x="101739" y="53285"/>
                      <a:pt x="155642" y="38911"/>
                    </a:cubicBezTo>
                    <a:cubicBezTo>
                      <a:pt x="259437" y="11232"/>
                      <a:pt x="301345" y="51739"/>
                      <a:pt x="369651" y="97277"/>
                    </a:cubicBezTo>
                    <a:cubicBezTo>
                      <a:pt x="396189" y="176893"/>
                      <a:pt x="415743" y="207576"/>
                      <a:pt x="369651" y="311285"/>
                    </a:cubicBezTo>
                    <a:cubicBezTo>
                      <a:pt x="361322" y="330025"/>
                      <a:pt x="331004" y="325107"/>
                      <a:pt x="311285" y="330741"/>
                    </a:cubicBezTo>
                    <a:cubicBezTo>
                      <a:pt x="285575" y="338087"/>
                      <a:pt x="259404" y="343711"/>
                      <a:pt x="233464" y="350196"/>
                    </a:cubicBezTo>
                    <a:cubicBezTo>
                      <a:pt x="207523" y="343711"/>
                      <a:pt x="165031" y="355778"/>
                      <a:pt x="155642" y="330741"/>
                    </a:cubicBezTo>
                    <a:cubicBezTo>
                      <a:pt x="121877" y="240700"/>
                      <a:pt x="165766" y="184657"/>
                      <a:pt x="233464" y="155643"/>
                    </a:cubicBezTo>
                    <a:cubicBezTo>
                      <a:pt x="258041" y="145110"/>
                      <a:pt x="285345" y="142672"/>
                      <a:pt x="311285" y="136187"/>
                    </a:cubicBezTo>
                    <a:cubicBezTo>
                      <a:pt x="369651" y="142672"/>
                      <a:pt x="431858" y="133833"/>
                      <a:pt x="486383" y="155643"/>
                    </a:cubicBezTo>
                    <a:cubicBezTo>
                      <a:pt x="505424" y="163259"/>
                      <a:pt x="505838" y="193501"/>
                      <a:pt x="505838" y="214009"/>
                    </a:cubicBezTo>
                    <a:cubicBezTo>
                      <a:pt x="505838" y="253456"/>
                      <a:pt x="504024" y="295458"/>
                      <a:pt x="486383" y="330741"/>
                    </a:cubicBezTo>
                    <a:cubicBezTo>
                      <a:pt x="471298" y="360911"/>
                      <a:pt x="397273" y="379899"/>
                      <a:pt x="369651" y="389107"/>
                    </a:cubicBezTo>
                    <a:cubicBezTo>
                      <a:pt x="313880" y="305451"/>
                      <a:pt x="318424" y="341097"/>
                      <a:pt x="350196" y="214009"/>
                    </a:cubicBezTo>
                    <a:cubicBezTo>
                      <a:pt x="360144" y="174218"/>
                      <a:pt x="389106" y="97277"/>
                      <a:pt x="389106" y="97277"/>
                    </a:cubicBezTo>
                    <a:cubicBezTo>
                      <a:pt x="376136" y="77822"/>
                      <a:pt x="369651" y="51881"/>
                      <a:pt x="350196" y="38911"/>
                    </a:cubicBezTo>
                    <a:cubicBezTo>
                      <a:pt x="327948" y="24079"/>
                      <a:pt x="298084" y="26802"/>
                      <a:pt x="272374" y="19456"/>
                    </a:cubicBezTo>
                    <a:cubicBezTo>
                      <a:pt x="252655" y="13822"/>
                      <a:pt x="233463" y="6485"/>
                      <a:pt x="214008" y="0"/>
                    </a:cubicBezTo>
                    <a:cubicBezTo>
                      <a:pt x="181583" y="6485"/>
                      <a:pt x="144246" y="1113"/>
                      <a:pt x="116732" y="19456"/>
                    </a:cubicBezTo>
                    <a:cubicBezTo>
                      <a:pt x="99669" y="30832"/>
                      <a:pt x="97276" y="57314"/>
                      <a:pt x="97276" y="77822"/>
                    </a:cubicBezTo>
                    <a:cubicBezTo>
                      <a:pt x="97276" y="281120"/>
                      <a:pt x="70318" y="241433"/>
                      <a:pt x="175098" y="311285"/>
                    </a:cubicBezTo>
                    <a:cubicBezTo>
                      <a:pt x="188068" y="330740"/>
                      <a:pt x="218594" y="346723"/>
                      <a:pt x="214008" y="369651"/>
                    </a:cubicBezTo>
                    <a:cubicBezTo>
                      <a:pt x="209422" y="392579"/>
                      <a:pt x="176556" y="398105"/>
                      <a:pt x="155642" y="408562"/>
                    </a:cubicBezTo>
                    <a:cubicBezTo>
                      <a:pt x="137299" y="417733"/>
                      <a:pt x="116995" y="422383"/>
                      <a:pt x="97276" y="428017"/>
                    </a:cubicBezTo>
                    <a:cubicBezTo>
                      <a:pt x="23676" y="449046"/>
                      <a:pt x="43644" y="447473"/>
                      <a:pt x="0" y="447473"/>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09875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Transcription and translation</a:t>
            </a:r>
          </a:p>
        </p:txBody>
      </p:sp>
      <p:pic>
        <p:nvPicPr>
          <p:cNvPr id="3" name="Picture 2">
            <a:extLst>
              <a:ext uri="{FF2B5EF4-FFF2-40B4-BE49-F238E27FC236}">
                <a16:creationId xmlns:a16="http://schemas.microsoft.com/office/drawing/2014/main" id="{447FF9DE-631A-1D7B-D882-CBEA25B283C3}"/>
              </a:ext>
            </a:extLst>
          </p:cNvPr>
          <p:cNvPicPr>
            <a:picLocks noChangeAspect="1"/>
          </p:cNvPicPr>
          <p:nvPr/>
        </p:nvPicPr>
        <p:blipFill>
          <a:blip r:embed="rId3"/>
          <a:stretch>
            <a:fillRect/>
          </a:stretch>
        </p:blipFill>
        <p:spPr>
          <a:xfrm>
            <a:off x="994448" y="5604784"/>
            <a:ext cx="6771774" cy="6976979"/>
          </a:xfrm>
          <a:prstGeom prst="rect">
            <a:avLst/>
          </a:prstGeom>
        </p:spPr>
      </p:pic>
      <p:sp>
        <p:nvSpPr>
          <p:cNvPr id="4" name="TextBox 3">
            <a:extLst>
              <a:ext uri="{FF2B5EF4-FFF2-40B4-BE49-F238E27FC236}">
                <a16:creationId xmlns:a16="http://schemas.microsoft.com/office/drawing/2014/main" id="{1F0C447E-E43E-2467-79C4-5A3C3FBB07C2}"/>
              </a:ext>
            </a:extLst>
          </p:cNvPr>
          <p:cNvSpPr txBox="1"/>
          <p:nvPr/>
        </p:nvSpPr>
        <p:spPr>
          <a:xfrm>
            <a:off x="947528" y="2465140"/>
            <a:ext cx="21566659" cy="2862322"/>
          </a:xfrm>
          <a:prstGeom prst="rect">
            <a:avLst/>
          </a:prstGeom>
          <a:noFill/>
        </p:spPr>
        <p:txBody>
          <a:bodyPr wrap="square">
            <a:spAutoFit/>
          </a:bodyPr>
          <a:lstStyle/>
          <a:p>
            <a:r>
              <a:rPr lang="en-US" sz="6000" dirty="0">
                <a:solidFill>
                  <a:srgbClr val="0070C0"/>
                </a:solidFill>
              </a:rPr>
              <a:t>EXAMPLE 5: Modeling transcription of mRNA and translation of protein following the activation of a gene using a systems of coupled ODEs. </a:t>
            </a:r>
          </a:p>
        </p:txBody>
      </p:sp>
      <p:grpSp>
        <p:nvGrpSpPr>
          <p:cNvPr id="35" name="Group 34">
            <a:extLst>
              <a:ext uri="{FF2B5EF4-FFF2-40B4-BE49-F238E27FC236}">
                <a16:creationId xmlns:a16="http://schemas.microsoft.com/office/drawing/2014/main" id="{55A94984-5323-1FE3-2581-0EF62C18337A}"/>
              </a:ext>
            </a:extLst>
          </p:cNvPr>
          <p:cNvGrpSpPr/>
          <p:nvPr/>
        </p:nvGrpSpPr>
        <p:grpSpPr>
          <a:xfrm>
            <a:off x="2808995" y="9729472"/>
            <a:ext cx="4588099" cy="462960"/>
            <a:chOff x="3684360" y="8718821"/>
            <a:chExt cx="4588099" cy="462960"/>
          </a:xfrm>
        </p:grpSpPr>
        <p:grpSp>
          <p:nvGrpSpPr>
            <p:cNvPr id="29" name="Group 28">
              <a:extLst>
                <a:ext uri="{FF2B5EF4-FFF2-40B4-BE49-F238E27FC236}">
                  <a16:creationId xmlns:a16="http://schemas.microsoft.com/office/drawing/2014/main" id="{4BFBD8C5-F180-4E8D-6F04-BC4597AD60C2}"/>
                </a:ext>
              </a:extLst>
            </p:cNvPr>
            <p:cNvGrpSpPr/>
            <p:nvPr/>
          </p:nvGrpSpPr>
          <p:grpSpPr>
            <a:xfrm>
              <a:off x="7791139" y="8718821"/>
              <a:ext cx="481320" cy="433440"/>
              <a:chOff x="7791139" y="8718821"/>
              <a:chExt cx="481320" cy="433440"/>
            </a:xfrm>
          </p:grpSpPr>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9590D64A-E866-ABE8-41CD-55EC67466A1B}"/>
                      </a:ext>
                    </a:extLst>
                  </p14:cNvPr>
                  <p14:cNvContentPartPr/>
                  <p14:nvPr/>
                </p14:nvContentPartPr>
                <p14:xfrm>
                  <a:off x="7791139" y="8748341"/>
                  <a:ext cx="117720" cy="403920"/>
                </p14:xfrm>
              </p:contentPart>
            </mc:Choice>
            <mc:Fallback xmlns="">
              <p:pic>
                <p:nvPicPr>
                  <p:cNvPr id="23" name="Ink 22">
                    <a:extLst>
                      <a:ext uri="{FF2B5EF4-FFF2-40B4-BE49-F238E27FC236}">
                        <a16:creationId xmlns:a16="http://schemas.microsoft.com/office/drawing/2014/main" id="{9590D64A-E866-ABE8-41CD-55EC67466A1B}"/>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979F6929-A4A8-1A76-7B95-6D4C1263EFE7}"/>
                      </a:ext>
                    </a:extLst>
                  </p14:cNvPr>
                  <p14:cNvContentPartPr/>
                  <p14:nvPr/>
                </p14:nvContentPartPr>
                <p14:xfrm>
                  <a:off x="7973299" y="8718821"/>
                  <a:ext cx="102240" cy="339480"/>
                </p14:xfrm>
              </p:contentPart>
            </mc:Choice>
            <mc:Fallback xmlns="">
              <p:pic>
                <p:nvPicPr>
                  <p:cNvPr id="24" name="Ink 23">
                    <a:extLst>
                      <a:ext uri="{FF2B5EF4-FFF2-40B4-BE49-F238E27FC236}">
                        <a16:creationId xmlns:a16="http://schemas.microsoft.com/office/drawing/2014/main" id="{979F6929-A4A8-1A76-7B95-6D4C1263EFE7}"/>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7170A4B-0F0D-CB6F-A0BD-D000B90035AA}"/>
                      </a:ext>
                    </a:extLst>
                  </p14:cNvPr>
                  <p14:cNvContentPartPr/>
                  <p14:nvPr/>
                </p14:nvContentPartPr>
                <p14:xfrm>
                  <a:off x="7925419" y="8828981"/>
                  <a:ext cx="168120" cy="360"/>
                </p14:xfrm>
              </p:contentPart>
            </mc:Choice>
            <mc:Fallback xmlns="">
              <p:pic>
                <p:nvPicPr>
                  <p:cNvPr id="26" name="Ink 25">
                    <a:extLst>
                      <a:ext uri="{FF2B5EF4-FFF2-40B4-BE49-F238E27FC236}">
                        <a16:creationId xmlns:a16="http://schemas.microsoft.com/office/drawing/2014/main" id="{D7170A4B-0F0D-CB6F-A0BD-D000B90035A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330F9E48-ACBB-5A34-A899-57C33CB3B843}"/>
                      </a:ext>
                    </a:extLst>
                  </p14:cNvPr>
                  <p14:cNvContentPartPr/>
                  <p14:nvPr/>
                </p14:nvContentPartPr>
                <p14:xfrm>
                  <a:off x="8203699" y="8730341"/>
                  <a:ext cx="68760" cy="417960"/>
                </p14:xfrm>
              </p:contentPart>
            </mc:Choice>
            <mc:Fallback xmlns="">
              <p:pic>
                <p:nvPicPr>
                  <p:cNvPr id="28" name="Ink 27">
                    <a:extLst>
                      <a:ext uri="{FF2B5EF4-FFF2-40B4-BE49-F238E27FC236}">
                        <a16:creationId xmlns:a16="http://schemas.microsoft.com/office/drawing/2014/main" id="{330F9E48-ACBB-5A34-A899-57C33CB3B843}"/>
                      </a:ext>
                    </a:extLst>
                  </p:cNvPr>
                  <p:cNvPicPr/>
                  <p:nvPr/>
                </p:nvPicPr>
                <p:blipFill>
                  <a:blip r:embed="rId11"/>
                  <a:stretch>
                    <a:fillRect/>
                  </a:stretch>
                </p:blipFill>
                <p:spPr>
                  <a:xfrm>
                    <a:off x="8185699" y="8712341"/>
                    <a:ext cx="104400" cy="453600"/>
                  </a:xfrm>
                  <a:prstGeom prst="rect">
                    <a:avLst/>
                  </a:prstGeom>
                </p:spPr>
              </p:pic>
            </mc:Fallback>
          </mc:AlternateContent>
        </p:grpSp>
        <p:grpSp>
          <p:nvGrpSpPr>
            <p:cNvPr id="30" name="Group 29">
              <a:extLst>
                <a:ext uri="{FF2B5EF4-FFF2-40B4-BE49-F238E27FC236}">
                  <a16:creationId xmlns:a16="http://schemas.microsoft.com/office/drawing/2014/main" id="{9104437E-3FD4-8D49-5A1B-E4E2F04EBE33}"/>
                </a:ext>
              </a:extLst>
            </p:cNvPr>
            <p:cNvGrpSpPr/>
            <p:nvPr/>
          </p:nvGrpSpPr>
          <p:grpSpPr>
            <a:xfrm>
              <a:off x="3684360" y="8748341"/>
              <a:ext cx="481320" cy="433440"/>
              <a:chOff x="7791139" y="8718821"/>
              <a:chExt cx="481320" cy="433440"/>
            </a:xfrm>
          </p:grpSpPr>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6C7C5F70-84F3-170F-8231-D9A6A987E4E6}"/>
                      </a:ext>
                    </a:extLst>
                  </p14:cNvPr>
                  <p14:cNvContentPartPr/>
                  <p14:nvPr/>
                </p14:nvContentPartPr>
                <p14:xfrm>
                  <a:off x="7791139" y="8748341"/>
                  <a:ext cx="117720" cy="403920"/>
                </p14:xfrm>
              </p:contentPart>
            </mc:Choice>
            <mc:Fallback xmlns="">
              <p:pic>
                <p:nvPicPr>
                  <p:cNvPr id="31" name="Ink 30">
                    <a:extLst>
                      <a:ext uri="{FF2B5EF4-FFF2-40B4-BE49-F238E27FC236}">
                        <a16:creationId xmlns:a16="http://schemas.microsoft.com/office/drawing/2014/main" id="{6C7C5F70-84F3-170F-8231-D9A6A987E4E6}"/>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C8CE3E1E-729F-1AD0-F350-B67D0D1FF80B}"/>
                      </a:ext>
                    </a:extLst>
                  </p14:cNvPr>
                  <p14:cNvContentPartPr/>
                  <p14:nvPr/>
                </p14:nvContentPartPr>
                <p14:xfrm>
                  <a:off x="7973299" y="8718821"/>
                  <a:ext cx="102240" cy="339480"/>
                </p14:xfrm>
              </p:contentPart>
            </mc:Choice>
            <mc:Fallback xmlns="">
              <p:pic>
                <p:nvPicPr>
                  <p:cNvPr id="32" name="Ink 31">
                    <a:extLst>
                      <a:ext uri="{FF2B5EF4-FFF2-40B4-BE49-F238E27FC236}">
                        <a16:creationId xmlns:a16="http://schemas.microsoft.com/office/drawing/2014/main" id="{C8CE3E1E-729F-1AD0-F350-B67D0D1FF80B}"/>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D0767B32-55AD-3D97-82DE-D5993B33176A}"/>
                      </a:ext>
                    </a:extLst>
                  </p14:cNvPr>
                  <p14:cNvContentPartPr/>
                  <p14:nvPr/>
                </p14:nvContentPartPr>
                <p14:xfrm>
                  <a:off x="7925419" y="8828981"/>
                  <a:ext cx="168120" cy="360"/>
                </p14:xfrm>
              </p:contentPart>
            </mc:Choice>
            <mc:Fallback xmlns="">
              <p:pic>
                <p:nvPicPr>
                  <p:cNvPr id="33" name="Ink 32">
                    <a:extLst>
                      <a:ext uri="{FF2B5EF4-FFF2-40B4-BE49-F238E27FC236}">
                        <a16:creationId xmlns:a16="http://schemas.microsoft.com/office/drawing/2014/main" id="{D0767B32-55AD-3D97-82DE-D5993B33176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E61FB238-9318-804A-5E40-722F94B4C9B4}"/>
                      </a:ext>
                    </a:extLst>
                  </p14:cNvPr>
                  <p14:cNvContentPartPr/>
                  <p14:nvPr/>
                </p14:nvContentPartPr>
                <p14:xfrm>
                  <a:off x="8203699" y="8730341"/>
                  <a:ext cx="68760" cy="417960"/>
                </p14:xfrm>
              </p:contentPart>
            </mc:Choice>
            <mc:Fallback xmlns="">
              <p:pic>
                <p:nvPicPr>
                  <p:cNvPr id="34" name="Ink 33">
                    <a:extLst>
                      <a:ext uri="{FF2B5EF4-FFF2-40B4-BE49-F238E27FC236}">
                        <a16:creationId xmlns:a16="http://schemas.microsoft.com/office/drawing/2014/main" id="{E61FB238-9318-804A-5E40-722F94B4C9B4}"/>
                      </a:ext>
                    </a:extLst>
                  </p:cNvPr>
                  <p:cNvPicPr/>
                  <p:nvPr/>
                </p:nvPicPr>
                <p:blipFill>
                  <a:blip r:embed="rId11"/>
                  <a:stretch>
                    <a:fillRect/>
                  </a:stretch>
                </p:blipFill>
                <p:spPr>
                  <a:xfrm>
                    <a:off x="8185699" y="8712341"/>
                    <a:ext cx="104400" cy="453600"/>
                  </a:xfrm>
                  <a:prstGeom prst="rect">
                    <a:avLst/>
                  </a:prstGeom>
                </p:spPr>
              </p:pic>
            </mc:Fallback>
          </mc:AlternateContent>
        </p:gr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64BB0C3-270F-45FE-73E5-5F8540C6FAC6}"/>
                  </a:ext>
                </a:extLst>
              </p:cNvPr>
              <p:cNvSpPr txBox="1"/>
              <p:nvPr/>
            </p:nvSpPr>
            <p:spPr>
              <a:xfrm>
                <a:off x="8822160" y="4395314"/>
                <a:ext cx="11551154" cy="3612912"/>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4000" i="1" smtClean="0">
                              <a:solidFill>
                                <a:schemeClr val="bg1">
                                  <a:lumMod val="95000"/>
                                </a:schemeClr>
                              </a:solidFill>
                              <a:latin typeface="Cambria Math" panose="02040503050406030204" pitchFamily="18" charset="0"/>
                            </a:rPr>
                          </m:ctrlPr>
                        </m:fPr>
                        <m:num>
                          <m:r>
                            <m:rPr>
                              <m:nor/>
                            </m:rPr>
                            <a:rPr lang="en-US" sz="4000" i="1">
                              <a:solidFill>
                                <a:schemeClr val="bg1">
                                  <a:lumMod val="95000"/>
                                </a:schemeClr>
                              </a:solidFill>
                              <a:latin typeface="Cambria Math" panose="02040503050406030204" pitchFamily="18" charset="0"/>
                            </a:rPr>
                            <m:t>d</m:t>
                          </m:r>
                          <m:r>
                            <m:rPr>
                              <m:nor/>
                            </m:rPr>
                            <a:rPr lang="en-US" sz="4000" i="1">
                              <a:solidFill>
                                <a:schemeClr val="bg1">
                                  <a:lumMod val="95000"/>
                                </a:schemeClr>
                              </a:solidFill>
                              <a:latin typeface="Cambria Math" panose="02040503050406030204" pitchFamily="18" charset="0"/>
                            </a:rPr>
                            <m:t>[</m:t>
                          </m:r>
                          <m:r>
                            <m:rPr>
                              <m:nor/>
                            </m:rPr>
                            <a:rPr lang="en-US" sz="4000" i="1">
                              <a:solidFill>
                                <a:schemeClr val="bg1">
                                  <a:lumMod val="95000"/>
                                </a:schemeClr>
                              </a:solidFill>
                              <a:latin typeface="Cambria Math" panose="02040503050406030204" pitchFamily="18" charset="0"/>
                            </a:rPr>
                            <m:t>mRNA</m:t>
                          </m:r>
                          <m:r>
                            <m:rPr>
                              <m:nor/>
                            </m:rPr>
                            <a:rPr lang="en-US" sz="4000" i="1">
                              <a:solidFill>
                                <a:schemeClr val="bg1">
                                  <a:lumMod val="95000"/>
                                </a:schemeClr>
                              </a:solidFill>
                              <a:latin typeface="Cambria Math" panose="02040503050406030204" pitchFamily="18" charset="0"/>
                            </a:rPr>
                            <m:t>]</m:t>
                          </m:r>
                        </m:num>
                        <m:den>
                          <m:r>
                            <a:rPr lang="en-US" sz="4000" i="1">
                              <a:solidFill>
                                <a:schemeClr val="bg1">
                                  <a:lumMod val="95000"/>
                                </a:schemeClr>
                              </a:solidFill>
                              <a:latin typeface="Cambria Math" panose="02040503050406030204" pitchFamily="18" charset="0"/>
                            </a:rPr>
                            <m:t>𝑑𝑡</m:t>
                          </m:r>
                        </m:den>
                      </m:f>
                      <m:r>
                        <a:rPr lang="en-US" sz="4000" i="1">
                          <a:solidFill>
                            <a:schemeClr val="bg1">
                              <a:lumMod val="95000"/>
                            </a:schemeClr>
                          </a:solidFill>
                          <a:latin typeface="Cambria Math" panose="02040503050406030204" pitchFamily="18" charset="0"/>
                        </a:rPr>
                        <m:t>=</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i="1">
                              <a:solidFill>
                                <a:schemeClr val="bg1">
                                  <a:lumMod val="95000"/>
                                </a:schemeClr>
                              </a:solidFill>
                              <a:latin typeface="Cambria Math" panose="02040503050406030204" pitchFamily="18" charset="0"/>
                            </a:rPr>
                            <m:t>𝑡𝑟𝑠</m:t>
                          </m:r>
                        </m:sub>
                      </m:sSub>
                      <m:r>
                        <a:rPr lang="en-US" sz="4000" i="1">
                          <a:solidFill>
                            <a:schemeClr val="bg1">
                              <a:lumMod val="95000"/>
                            </a:schemeClr>
                          </a:solidFill>
                          <a:latin typeface="Cambria Math" panose="02040503050406030204" pitchFamily="18" charset="0"/>
                        </a:rPr>
                        <m:t>−</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𝑚𝑙𝑜𝑠𝑠</m:t>
                          </m:r>
                        </m:sub>
                      </m:sSub>
                      <m:r>
                        <a:rPr lang="en-US" sz="4000" i="1">
                          <a:solidFill>
                            <a:schemeClr val="bg1">
                              <a:lumMod val="95000"/>
                            </a:schemeClr>
                          </a:solidFill>
                          <a:latin typeface="Cambria Math" panose="02040503050406030204" pitchFamily="18" charset="0"/>
                        </a:rPr>
                        <m:t>∗</m:t>
                      </m:r>
                      <m:d>
                        <m:dPr>
                          <m:begChr m:val="["/>
                          <m:endChr m:val="]"/>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𝑚𝑅𝑁𝐴</m:t>
                          </m:r>
                        </m:e>
                      </m:d>
                    </m:oMath>
                  </m:oMathPara>
                </a14:m>
                <a:endParaRPr lang="en-US" sz="40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protein</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𝑡𝑟𝑙</m:t>
                          </m:r>
                        </m:sub>
                      </m:sSub>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𝑚𝑅𝑁𝐴</m:t>
                      </m:r>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𝑝𝑙𝑜𝑠𝑠</m:t>
                          </m:r>
                        </m:sub>
                      </m:sSub>
                      <m:r>
                        <a:rPr lang="en-US" sz="4000" b="0" i="1" smtClean="0">
                          <a:solidFill>
                            <a:schemeClr val="bg1">
                              <a:lumMod val="95000"/>
                            </a:schemeClr>
                          </a:solidFill>
                          <a:latin typeface="Cambria Math" panose="02040503050406030204" pitchFamily="18" charset="0"/>
                        </a:rPr>
                        <m:t>∗</m:t>
                      </m:r>
                      <m:d>
                        <m:dPr>
                          <m:begChr m:val="["/>
                          <m:endChr m:val="]"/>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𝑝𝑟𝑜𝑡𝑒𝑖𝑛</m:t>
                          </m:r>
                        </m:e>
                      </m:d>
                    </m:oMath>
                  </m:oMathPara>
                </a14:m>
                <a:endParaRPr lang="en-US" sz="4000" b="0" i="1" dirty="0">
                  <a:solidFill>
                    <a:schemeClr val="bg1">
                      <a:lumMod val="95000"/>
                    </a:schemeClr>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F64BB0C3-270F-45FE-73E5-5F8540C6FAC6}"/>
                  </a:ext>
                </a:extLst>
              </p:cNvPr>
              <p:cNvSpPr txBox="1">
                <a:spLocks noRot="1" noChangeAspect="1" noMove="1" noResize="1" noEditPoints="1" noAdjustHandles="1" noChangeArrowheads="1" noChangeShapeType="1" noTextEdit="1"/>
              </p:cNvSpPr>
              <p:nvPr/>
            </p:nvSpPr>
            <p:spPr>
              <a:xfrm>
                <a:off x="8822160" y="4395314"/>
                <a:ext cx="11551154" cy="3612912"/>
              </a:xfrm>
              <a:prstGeom prst="rect">
                <a:avLst/>
              </a:prstGeom>
              <a:blipFill>
                <a:blip r:embed="rId16"/>
                <a:stretch>
                  <a:fillRect l="-120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9EC2228-E47A-001B-EF58-7A28169A4CAD}"/>
                  </a:ext>
                </a:extLst>
              </p:cNvPr>
              <p:cNvSpPr txBox="1"/>
              <p:nvPr/>
            </p:nvSpPr>
            <p:spPr>
              <a:xfrm>
                <a:off x="8822160" y="8507240"/>
                <a:ext cx="13267819" cy="4708981"/>
              </a:xfrm>
              <a:prstGeom prst="rect">
                <a:avLst/>
              </a:prstGeom>
              <a:noFill/>
            </p:spPr>
            <p:txBody>
              <a:bodyPr wrap="square">
                <a:spAutoFit/>
              </a:bodyPr>
              <a:lstStyle/>
              <a:p>
                <a:r>
                  <a:rPr lang="en-US" sz="6000" b="1" dirty="0">
                    <a:solidFill>
                      <a:srgbClr val="FFC000"/>
                    </a:solidFill>
                  </a:rPr>
                  <a:t>Assumptions:</a:t>
                </a:r>
              </a:p>
              <a:p>
                <a:r>
                  <a:rPr lang="en-US" sz="6000" dirty="0">
                    <a:solidFill>
                      <a:srgbClr val="FFC000"/>
                    </a:solidFill>
                  </a:rPr>
                  <a:t>Neglect small rate processes </a:t>
                </a:r>
              </a:p>
              <a:p>
                <a:r>
                  <a:rPr lang="en-US" sz="6000" dirty="0">
                    <a:solidFill>
                      <a:srgbClr val="FFC000"/>
                    </a:solidFill>
                  </a:rPr>
                  <a:t>Constant rate processes </a:t>
                </a:r>
              </a:p>
              <a:p>
                <a:r>
                  <a:rPr lang="en-US" sz="6000" dirty="0">
                    <a:solidFill>
                      <a:srgbClr val="FFC000"/>
                    </a:solidFill>
                  </a:rPr>
                  <a:t>Mass action kinetics for interactions</a:t>
                </a:r>
              </a:p>
              <a:p>
                <a:r>
                  <a:rPr lang="en-US" sz="6000" dirty="0">
                    <a:solidFill>
                      <a:srgbClr val="FFC000"/>
                    </a:solidFill>
                  </a:rPr>
                  <a:t>	</a:t>
                </a:r>
                <a14:m>
                  <m:oMath xmlns:m="http://schemas.openxmlformats.org/officeDocument/2006/math">
                    <m:r>
                      <a:rPr lang="en-US" sz="6000" i="1" dirty="0" smtClean="0">
                        <a:solidFill>
                          <a:srgbClr val="FFC000"/>
                        </a:solidFill>
                        <a:latin typeface="Cambria Math" panose="02040503050406030204" pitchFamily="18" charset="0"/>
                      </a:rPr>
                      <m:t>𝑟𝑎𝑡𝑒</m:t>
                    </m:r>
                    <m:r>
                      <a:rPr lang="en-US" sz="6000" i="1" dirty="0" smtClean="0">
                        <a:solidFill>
                          <a:srgbClr val="FFC000"/>
                        </a:solidFill>
                        <a:latin typeface="Cambria Math" panose="02040503050406030204" pitchFamily="18" charset="0"/>
                      </a:rPr>
                      <m:t>∝ [</m:t>
                    </m:r>
                    <m:r>
                      <a:rPr lang="en-US" sz="6000" b="0" i="1" dirty="0" smtClean="0">
                        <a:solidFill>
                          <a:srgbClr val="FFC000"/>
                        </a:solidFill>
                        <a:latin typeface="Cambria Math" panose="02040503050406030204" pitchFamily="18" charset="0"/>
                      </a:rPr>
                      <m:t>𝑋</m:t>
                    </m:r>
                    <m:r>
                      <a:rPr lang="en-US" sz="6000" i="1" dirty="0" smtClean="0">
                        <a:solidFill>
                          <a:srgbClr val="FFC000"/>
                        </a:solidFill>
                        <a:latin typeface="Cambria Math" panose="02040503050406030204" pitchFamily="18" charset="0"/>
                      </a:rPr>
                      <m:t>1]∗[</m:t>
                    </m:r>
                    <m:r>
                      <a:rPr lang="en-US" sz="6000" b="0" i="1" dirty="0" smtClean="0">
                        <a:solidFill>
                          <a:srgbClr val="FFC000"/>
                        </a:solidFill>
                        <a:latin typeface="Cambria Math" panose="02040503050406030204" pitchFamily="18" charset="0"/>
                      </a:rPr>
                      <m:t>𝑋</m:t>
                    </m:r>
                    <m:r>
                      <a:rPr lang="en-US" sz="6000" i="1" dirty="0" smtClean="0">
                        <a:solidFill>
                          <a:srgbClr val="FFC000"/>
                        </a:solidFill>
                        <a:latin typeface="Cambria Math" panose="02040503050406030204" pitchFamily="18" charset="0"/>
                      </a:rPr>
                      <m:t>2]</m:t>
                    </m:r>
                  </m:oMath>
                </a14:m>
                <a:endParaRPr lang="en-US" sz="6000" dirty="0">
                  <a:solidFill>
                    <a:srgbClr val="FFC000"/>
                  </a:solidFill>
                </a:endParaRPr>
              </a:p>
            </p:txBody>
          </p:sp>
        </mc:Choice>
        <mc:Fallback xmlns="">
          <p:sp>
            <p:nvSpPr>
              <p:cNvPr id="16" name="TextBox 15">
                <a:extLst>
                  <a:ext uri="{FF2B5EF4-FFF2-40B4-BE49-F238E27FC236}">
                    <a16:creationId xmlns:a16="http://schemas.microsoft.com/office/drawing/2014/main" id="{89EC2228-E47A-001B-EF58-7A28169A4CAD}"/>
                  </a:ext>
                </a:extLst>
              </p:cNvPr>
              <p:cNvSpPr txBox="1">
                <a:spLocks noRot="1" noChangeAspect="1" noMove="1" noResize="1" noEditPoints="1" noAdjustHandles="1" noChangeArrowheads="1" noChangeShapeType="1" noTextEdit="1"/>
              </p:cNvSpPr>
              <p:nvPr/>
            </p:nvSpPr>
            <p:spPr>
              <a:xfrm>
                <a:off x="8822160" y="8507240"/>
                <a:ext cx="13267819" cy="4708981"/>
              </a:xfrm>
              <a:prstGeom prst="rect">
                <a:avLst/>
              </a:prstGeom>
              <a:blipFill>
                <a:blip r:embed="rId17"/>
                <a:stretch>
                  <a:fillRect l="-2772" t="-4043" b="-6199"/>
                </a:stretch>
              </a:blipFill>
            </p:spPr>
            <p:txBody>
              <a:bodyPr/>
              <a:lstStyle/>
              <a:p>
                <a:r>
                  <a:rPr lang="en-US">
                    <a:noFill/>
                  </a:rPr>
                  <a:t> </a:t>
                </a:r>
              </a:p>
            </p:txBody>
          </p:sp>
        </mc:Fallback>
      </mc:AlternateContent>
    </p:spTree>
    <p:extLst>
      <p:ext uri="{BB962C8B-B14F-4D97-AF65-F5344CB8AC3E}">
        <p14:creationId xmlns:p14="http://schemas.microsoft.com/office/powerpoint/2010/main" val="9602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Transcription and translation</a:t>
            </a:r>
          </a:p>
        </p:txBody>
      </p:sp>
      <p:pic>
        <p:nvPicPr>
          <p:cNvPr id="3" name="Picture 2">
            <a:extLst>
              <a:ext uri="{FF2B5EF4-FFF2-40B4-BE49-F238E27FC236}">
                <a16:creationId xmlns:a16="http://schemas.microsoft.com/office/drawing/2014/main" id="{447FF9DE-631A-1D7B-D882-CBEA25B283C3}"/>
              </a:ext>
            </a:extLst>
          </p:cNvPr>
          <p:cNvPicPr>
            <a:picLocks noChangeAspect="1"/>
          </p:cNvPicPr>
          <p:nvPr/>
        </p:nvPicPr>
        <p:blipFill>
          <a:blip r:embed="rId3"/>
          <a:stretch>
            <a:fillRect/>
          </a:stretch>
        </p:blipFill>
        <p:spPr>
          <a:xfrm>
            <a:off x="994448" y="5604784"/>
            <a:ext cx="6771774" cy="6976979"/>
          </a:xfrm>
          <a:prstGeom prst="rect">
            <a:avLst/>
          </a:prstGeom>
        </p:spPr>
      </p:pic>
      <p:sp>
        <p:nvSpPr>
          <p:cNvPr id="4" name="TextBox 3">
            <a:extLst>
              <a:ext uri="{FF2B5EF4-FFF2-40B4-BE49-F238E27FC236}">
                <a16:creationId xmlns:a16="http://schemas.microsoft.com/office/drawing/2014/main" id="{1F0C447E-E43E-2467-79C4-5A3C3FBB07C2}"/>
              </a:ext>
            </a:extLst>
          </p:cNvPr>
          <p:cNvSpPr txBox="1"/>
          <p:nvPr/>
        </p:nvSpPr>
        <p:spPr>
          <a:xfrm>
            <a:off x="947528" y="2465140"/>
            <a:ext cx="21566659" cy="2862322"/>
          </a:xfrm>
          <a:prstGeom prst="rect">
            <a:avLst/>
          </a:prstGeom>
          <a:noFill/>
        </p:spPr>
        <p:txBody>
          <a:bodyPr wrap="square">
            <a:spAutoFit/>
          </a:bodyPr>
          <a:lstStyle/>
          <a:p>
            <a:r>
              <a:rPr lang="en-US" sz="6000" dirty="0">
                <a:solidFill>
                  <a:srgbClr val="0070C0"/>
                </a:solidFill>
              </a:rPr>
              <a:t>EXAMPLE 5: Modeling transcription of mRNA and translation of protein following the activation of a gene using a systems of coupled ODEs. </a:t>
            </a:r>
          </a:p>
        </p:txBody>
      </p:sp>
      <p:grpSp>
        <p:nvGrpSpPr>
          <p:cNvPr id="35" name="Group 34">
            <a:extLst>
              <a:ext uri="{FF2B5EF4-FFF2-40B4-BE49-F238E27FC236}">
                <a16:creationId xmlns:a16="http://schemas.microsoft.com/office/drawing/2014/main" id="{55A94984-5323-1FE3-2581-0EF62C18337A}"/>
              </a:ext>
            </a:extLst>
          </p:cNvPr>
          <p:cNvGrpSpPr/>
          <p:nvPr/>
        </p:nvGrpSpPr>
        <p:grpSpPr>
          <a:xfrm>
            <a:off x="2808995" y="9729472"/>
            <a:ext cx="4588099" cy="462960"/>
            <a:chOff x="3684360" y="8718821"/>
            <a:chExt cx="4588099" cy="462960"/>
          </a:xfrm>
        </p:grpSpPr>
        <p:grpSp>
          <p:nvGrpSpPr>
            <p:cNvPr id="29" name="Group 28">
              <a:extLst>
                <a:ext uri="{FF2B5EF4-FFF2-40B4-BE49-F238E27FC236}">
                  <a16:creationId xmlns:a16="http://schemas.microsoft.com/office/drawing/2014/main" id="{4BFBD8C5-F180-4E8D-6F04-BC4597AD60C2}"/>
                </a:ext>
              </a:extLst>
            </p:cNvPr>
            <p:cNvGrpSpPr/>
            <p:nvPr/>
          </p:nvGrpSpPr>
          <p:grpSpPr>
            <a:xfrm>
              <a:off x="7791139" y="8718821"/>
              <a:ext cx="481320" cy="433440"/>
              <a:chOff x="7791139" y="8718821"/>
              <a:chExt cx="481320" cy="433440"/>
            </a:xfrm>
          </p:grpSpPr>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9590D64A-E866-ABE8-41CD-55EC67466A1B}"/>
                      </a:ext>
                    </a:extLst>
                  </p14:cNvPr>
                  <p14:cNvContentPartPr/>
                  <p14:nvPr/>
                </p14:nvContentPartPr>
                <p14:xfrm>
                  <a:off x="7791139" y="8748341"/>
                  <a:ext cx="117720" cy="403920"/>
                </p14:xfrm>
              </p:contentPart>
            </mc:Choice>
            <mc:Fallback xmlns="">
              <p:pic>
                <p:nvPicPr>
                  <p:cNvPr id="23" name="Ink 22">
                    <a:extLst>
                      <a:ext uri="{FF2B5EF4-FFF2-40B4-BE49-F238E27FC236}">
                        <a16:creationId xmlns:a16="http://schemas.microsoft.com/office/drawing/2014/main" id="{9590D64A-E866-ABE8-41CD-55EC67466A1B}"/>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979F6929-A4A8-1A76-7B95-6D4C1263EFE7}"/>
                      </a:ext>
                    </a:extLst>
                  </p14:cNvPr>
                  <p14:cNvContentPartPr/>
                  <p14:nvPr/>
                </p14:nvContentPartPr>
                <p14:xfrm>
                  <a:off x="7973299" y="8718821"/>
                  <a:ext cx="102240" cy="339480"/>
                </p14:xfrm>
              </p:contentPart>
            </mc:Choice>
            <mc:Fallback xmlns="">
              <p:pic>
                <p:nvPicPr>
                  <p:cNvPr id="24" name="Ink 23">
                    <a:extLst>
                      <a:ext uri="{FF2B5EF4-FFF2-40B4-BE49-F238E27FC236}">
                        <a16:creationId xmlns:a16="http://schemas.microsoft.com/office/drawing/2014/main" id="{979F6929-A4A8-1A76-7B95-6D4C1263EFE7}"/>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7170A4B-0F0D-CB6F-A0BD-D000B90035AA}"/>
                      </a:ext>
                    </a:extLst>
                  </p14:cNvPr>
                  <p14:cNvContentPartPr/>
                  <p14:nvPr/>
                </p14:nvContentPartPr>
                <p14:xfrm>
                  <a:off x="7925419" y="8828981"/>
                  <a:ext cx="168120" cy="360"/>
                </p14:xfrm>
              </p:contentPart>
            </mc:Choice>
            <mc:Fallback xmlns="">
              <p:pic>
                <p:nvPicPr>
                  <p:cNvPr id="26" name="Ink 25">
                    <a:extLst>
                      <a:ext uri="{FF2B5EF4-FFF2-40B4-BE49-F238E27FC236}">
                        <a16:creationId xmlns:a16="http://schemas.microsoft.com/office/drawing/2014/main" id="{D7170A4B-0F0D-CB6F-A0BD-D000B90035A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330F9E48-ACBB-5A34-A899-57C33CB3B843}"/>
                      </a:ext>
                    </a:extLst>
                  </p14:cNvPr>
                  <p14:cNvContentPartPr/>
                  <p14:nvPr/>
                </p14:nvContentPartPr>
                <p14:xfrm>
                  <a:off x="8203699" y="8730341"/>
                  <a:ext cx="68760" cy="417960"/>
                </p14:xfrm>
              </p:contentPart>
            </mc:Choice>
            <mc:Fallback xmlns="">
              <p:pic>
                <p:nvPicPr>
                  <p:cNvPr id="28" name="Ink 27">
                    <a:extLst>
                      <a:ext uri="{FF2B5EF4-FFF2-40B4-BE49-F238E27FC236}">
                        <a16:creationId xmlns:a16="http://schemas.microsoft.com/office/drawing/2014/main" id="{330F9E48-ACBB-5A34-A899-57C33CB3B843}"/>
                      </a:ext>
                    </a:extLst>
                  </p:cNvPr>
                  <p:cNvPicPr/>
                  <p:nvPr/>
                </p:nvPicPr>
                <p:blipFill>
                  <a:blip r:embed="rId11"/>
                  <a:stretch>
                    <a:fillRect/>
                  </a:stretch>
                </p:blipFill>
                <p:spPr>
                  <a:xfrm>
                    <a:off x="8185699" y="8712341"/>
                    <a:ext cx="104400" cy="453600"/>
                  </a:xfrm>
                  <a:prstGeom prst="rect">
                    <a:avLst/>
                  </a:prstGeom>
                </p:spPr>
              </p:pic>
            </mc:Fallback>
          </mc:AlternateContent>
        </p:grpSp>
        <p:grpSp>
          <p:nvGrpSpPr>
            <p:cNvPr id="30" name="Group 29">
              <a:extLst>
                <a:ext uri="{FF2B5EF4-FFF2-40B4-BE49-F238E27FC236}">
                  <a16:creationId xmlns:a16="http://schemas.microsoft.com/office/drawing/2014/main" id="{9104437E-3FD4-8D49-5A1B-E4E2F04EBE33}"/>
                </a:ext>
              </a:extLst>
            </p:cNvPr>
            <p:cNvGrpSpPr/>
            <p:nvPr/>
          </p:nvGrpSpPr>
          <p:grpSpPr>
            <a:xfrm>
              <a:off x="3684360" y="8748341"/>
              <a:ext cx="481320" cy="433440"/>
              <a:chOff x="7791139" y="8718821"/>
              <a:chExt cx="481320" cy="433440"/>
            </a:xfrm>
          </p:grpSpPr>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6C7C5F70-84F3-170F-8231-D9A6A987E4E6}"/>
                      </a:ext>
                    </a:extLst>
                  </p14:cNvPr>
                  <p14:cNvContentPartPr/>
                  <p14:nvPr/>
                </p14:nvContentPartPr>
                <p14:xfrm>
                  <a:off x="7791139" y="8748341"/>
                  <a:ext cx="117720" cy="403920"/>
                </p14:xfrm>
              </p:contentPart>
            </mc:Choice>
            <mc:Fallback xmlns="">
              <p:pic>
                <p:nvPicPr>
                  <p:cNvPr id="31" name="Ink 30">
                    <a:extLst>
                      <a:ext uri="{FF2B5EF4-FFF2-40B4-BE49-F238E27FC236}">
                        <a16:creationId xmlns:a16="http://schemas.microsoft.com/office/drawing/2014/main" id="{6C7C5F70-84F3-170F-8231-D9A6A987E4E6}"/>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C8CE3E1E-729F-1AD0-F350-B67D0D1FF80B}"/>
                      </a:ext>
                    </a:extLst>
                  </p14:cNvPr>
                  <p14:cNvContentPartPr/>
                  <p14:nvPr/>
                </p14:nvContentPartPr>
                <p14:xfrm>
                  <a:off x="7973299" y="8718821"/>
                  <a:ext cx="102240" cy="339480"/>
                </p14:xfrm>
              </p:contentPart>
            </mc:Choice>
            <mc:Fallback xmlns="">
              <p:pic>
                <p:nvPicPr>
                  <p:cNvPr id="32" name="Ink 31">
                    <a:extLst>
                      <a:ext uri="{FF2B5EF4-FFF2-40B4-BE49-F238E27FC236}">
                        <a16:creationId xmlns:a16="http://schemas.microsoft.com/office/drawing/2014/main" id="{C8CE3E1E-729F-1AD0-F350-B67D0D1FF80B}"/>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D0767B32-55AD-3D97-82DE-D5993B33176A}"/>
                      </a:ext>
                    </a:extLst>
                  </p14:cNvPr>
                  <p14:cNvContentPartPr/>
                  <p14:nvPr/>
                </p14:nvContentPartPr>
                <p14:xfrm>
                  <a:off x="7925419" y="8828981"/>
                  <a:ext cx="168120" cy="360"/>
                </p14:xfrm>
              </p:contentPart>
            </mc:Choice>
            <mc:Fallback xmlns="">
              <p:pic>
                <p:nvPicPr>
                  <p:cNvPr id="33" name="Ink 32">
                    <a:extLst>
                      <a:ext uri="{FF2B5EF4-FFF2-40B4-BE49-F238E27FC236}">
                        <a16:creationId xmlns:a16="http://schemas.microsoft.com/office/drawing/2014/main" id="{D0767B32-55AD-3D97-82DE-D5993B33176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E61FB238-9318-804A-5E40-722F94B4C9B4}"/>
                      </a:ext>
                    </a:extLst>
                  </p14:cNvPr>
                  <p14:cNvContentPartPr/>
                  <p14:nvPr/>
                </p14:nvContentPartPr>
                <p14:xfrm>
                  <a:off x="8203699" y="8730341"/>
                  <a:ext cx="68760" cy="417960"/>
                </p14:xfrm>
              </p:contentPart>
            </mc:Choice>
            <mc:Fallback xmlns="">
              <p:pic>
                <p:nvPicPr>
                  <p:cNvPr id="34" name="Ink 33">
                    <a:extLst>
                      <a:ext uri="{FF2B5EF4-FFF2-40B4-BE49-F238E27FC236}">
                        <a16:creationId xmlns:a16="http://schemas.microsoft.com/office/drawing/2014/main" id="{E61FB238-9318-804A-5E40-722F94B4C9B4}"/>
                      </a:ext>
                    </a:extLst>
                  </p:cNvPr>
                  <p:cNvPicPr/>
                  <p:nvPr/>
                </p:nvPicPr>
                <p:blipFill>
                  <a:blip r:embed="rId11"/>
                  <a:stretch>
                    <a:fillRect/>
                  </a:stretch>
                </p:blipFill>
                <p:spPr>
                  <a:xfrm>
                    <a:off x="8185699" y="8712341"/>
                    <a:ext cx="104400" cy="453600"/>
                  </a:xfrm>
                  <a:prstGeom prst="rect">
                    <a:avLst/>
                  </a:prstGeom>
                </p:spPr>
              </p:pic>
            </mc:Fallback>
          </mc:AlternateContent>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63D0A4-E887-8E5E-CBA6-81EB72286E20}"/>
                  </a:ext>
                </a:extLst>
              </p:cNvPr>
              <p:cNvSpPr txBox="1"/>
              <p:nvPr/>
            </p:nvSpPr>
            <p:spPr>
              <a:xfrm>
                <a:off x="8822160" y="4395314"/>
                <a:ext cx="11551154" cy="3612912"/>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4000" i="1" smtClean="0">
                              <a:solidFill>
                                <a:schemeClr val="bg1">
                                  <a:lumMod val="95000"/>
                                </a:schemeClr>
                              </a:solidFill>
                              <a:latin typeface="Cambria Math" panose="02040503050406030204" pitchFamily="18" charset="0"/>
                            </a:rPr>
                          </m:ctrlPr>
                        </m:fPr>
                        <m:num>
                          <m:r>
                            <m:rPr>
                              <m:nor/>
                            </m:rPr>
                            <a:rPr lang="en-US" sz="4000" i="1">
                              <a:solidFill>
                                <a:schemeClr val="bg1">
                                  <a:lumMod val="95000"/>
                                </a:schemeClr>
                              </a:solidFill>
                              <a:latin typeface="Cambria Math" panose="02040503050406030204" pitchFamily="18" charset="0"/>
                            </a:rPr>
                            <m:t>d</m:t>
                          </m:r>
                          <m:r>
                            <m:rPr>
                              <m:nor/>
                            </m:rPr>
                            <a:rPr lang="en-US" sz="4000" i="1">
                              <a:solidFill>
                                <a:schemeClr val="bg1">
                                  <a:lumMod val="95000"/>
                                </a:schemeClr>
                              </a:solidFill>
                              <a:latin typeface="Cambria Math" panose="02040503050406030204" pitchFamily="18" charset="0"/>
                            </a:rPr>
                            <m:t>[</m:t>
                          </m:r>
                          <m:r>
                            <m:rPr>
                              <m:nor/>
                            </m:rPr>
                            <a:rPr lang="en-US" sz="4000" i="1">
                              <a:solidFill>
                                <a:schemeClr val="bg1">
                                  <a:lumMod val="95000"/>
                                </a:schemeClr>
                              </a:solidFill>
                              <a:latin typeface="Cambria Math" panose="02040503050406030204" pitchFamily="18" charset="0"/>
                            </a:rPr>
                            <m:t>mRNA</m:t>
                          </m:r>
                          <m:r>
                            <m:rPr>
                              <m:nor/>
                            </m:rPr>
                            <a:rPr lang="en-US" sz="4000" i="1">
                              <a:solidFill>
                                <a:schemeClr val="bg1">
                                  <a:lumMod val="95000"/>
                                </a:schemeClr>
                              </a:solidFill>
                              <a:latin typeface="Cambria Math" panose="02040503050406030204" pitchFamily="18" charset="0"/>
                            </a:rPr>
                            <m:t>]</m:t>
                          </m:r>
                        </m:num>
                        <m:den>
                          <m:r>
                            <a:rPr lang="en-US" sz="4000" i="1">
                              <a:solidFill>
                                <a:schemeClr val="bg1">
                                  <a:lumMod val="95000"/>
                                </a:schemeClr>
                              </a:solidFill>
                              <a:latin typeface="Cambria Math" panose="02040503050406030204" pitchFamily="18" charset="0"/>
                            </a:rPr>
                            <m:t>𝑑𝑡</m:t>
                          </m:r>
                        </m:den>
                      </m:f>
                      <m:r>
                        <a:rPr lang="en-US" sz="4000" i="1">
                          <a:solidFill>
                            <a:schemeClr val="bg1">
                              <a:lumMod val="95000"/>
                            </a:schemeClr>
                          </a:solidFill>
                          <a:latin typeface="Cambria Math" panose="02040503050406030204" pitchFamily="18" charset="0"/>
                        </a:rPr>
                        <m:t>=</m:t>
                      </m:r>
                      <m:sSub>
                        <m:sSubPr>
                          <m:ctrlPr>
                            <a:rPr lang="en-US" sz="4000" i="1" smtClean="0">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i="1">
                              <a:solidFill>
                                <a:schemeClr val="bg1">
                                  <a:lumMod val="95000"/>
                                </a:schemeClr>
                              </a:solidFill>
                              <a:latin typeface="Cambria Math" panose="02040503050406030204" pitchFamily="18" charset="0"/>
                            </a:rPr>
                            <m:t>𝑡𝑟𝑠</m:t>
                          </m:r>
                        </m:sub>
                      </m:sSub>
                      <m:r>
                        <a:rPr lang="en-US" sz="4000" i="1">
                          <a:solidFill>
                            <a:schemeClr val="bg1">
                              <a:lumMod val="95000"/>
                            </a:schemeClr>
                          </a:solidFill>
                          <a:latin typeface="Cambria Math" panose="02040503050406030204" pitchFamily="18" charset="0"/>
                        </a:rPr>
                        <m:t>−</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𝑚𝑙𝑜𝑠𝑠</m:t>
                          </m:r>
                        </m:sub>
                      </m:sSub>
                      <m:r>
                        <a:rPr lang="en-US" sz="4000" i="1">
                          <a:solidFill>
                            <a:schemeClr val="bg1">
                              <a:lumMod val="95000"/>
                            </a:schemeClr>
                          </a:solidFill>
                          <a:latin typeface="Cambria Math" panose="02040503050406030204" pitchFamily="18" charset="0"/>
                        </a:rPr>
                        <m:t>∗</m:t>
                      </m:r>
                      <m:d>
                        <m:dPr>
                          <m:begChr m:val="["/>
                          <m:endChr m:val="]"/>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𝑚𝑅𝑁𝐴</m:t>
                          </m:r>
                        </m:e>
                      </m:d>
                    </m:oMath>
                  </m:oMathPara>
                </a14:m>
                <a:endParaRPr lang="en-US" sz="40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protein</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𝑡𝑟𝑙</m:t>
                          </m:r>
                        </m:sub>
                      </m:sSub>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𝑚𝑅𝑁𝐴</m:t>
                      </m:r>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𝑝𝑙𝑜𝑠𝑠</m:t>
                          </m:r>
                        </m:sub>
                      </m:sSub>
                      <m:r>
                        <a:rPr lang="en-US" sz="4000" b="0" i="1" smtClean="0">
                          <a:solidFill>
                            <a:schemeClr val="bg1">
                              <a:lumMod val="95000"/>
                            </a:schemeClr>
                          </a:solidFill>
                          <a:latin typeface="Cambria Math" panose="02040503050406030204" pitchFamily="18" charset="0"/>
                        </a:rPr>
                        <m:t>∗</m:t>
                      </m:r>
                      <m:d>
                        <m:dPr>
                          <m:begChr m:val="["/>
                          <m:endChr m:val="]"/>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𝑝𝑟𝑜𝑡𝑒𝑖𝑛</m:t>
                          </m:r>
                        </m:e>
                      </m:d>
                    </m:oMath>
                  </m:oMathPara>
                </a14:m>
                <a:endParaRPr lang="en-US" sz="40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C863D0A4-E887-8E5E-CBA6-81EB72286E20}"/>
                  </a:ext>
                </a:extLst>
              </p:cNvPr>
              <p:cNvSpPr txBox="1">
                <a:spLocks noRot="1" noChangeAspect="1" noMove="1" noResize="1" noEditPoints="1" noAdjustHandles="1" noChangeArrowheads="1" noChangeShapeType="1" noTextEdit="1"/>
              </p:cNvSpPr>
              <p:nvPr/>
            </p:nvSpPr>
            <p:spPr>
              <a:xfrm>
                <a:off x="8822160" y="4395314"/>
                <a:ext cx="11551154" cy="3612912"/>
              </a:xfrm>
              <a:prstGeom prst="rect">
                <a:avLst/>
              </a:prstGeom>
              <a:blipFill>
                <a:blip r:embed="rId16"/>
                <a:stretch>
                  <a:fillRect l="-120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67389-DD21-07D4-EC0A-D48433943517}"/>
                  </a:ext>
                </a:extLst>
              </p:cNvPr>
              <p:cNvSpPr txBox="1"/>
              <p:nvPr/>
            </p:nvSpPr>
            <p:spPr>
              <a:xfrm>
                <a:off x="8138729" y="8310622"/>
                <a:ext cx="9331955" cy="2837700"/>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sz="4000" i="1" smtClean="0">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i="1">
                              <a:solidFill>
                                <a:schemeClr val="bg1">
                                  <a:lumMod val="95000"/>
                                </a:schemeClr>
                              </a:solidFill>
                              <a:latin typeface="Cambria Math" panose="02040503050406030204" pitchFamily="18" charset="0"/>
                            </a:rPr>
                            <m:t>𝑡𝑟𝑠</m:t>
                          </m:r>
                        </m:sub>
                      </m:sSub>
                      <m:r>
                        <a:rPr lang="en-US" sz="4000" b="0" i="1" smtClean="0">
                          <a:solidFill>
                            <a:schemeClr val="bg1">
                              <a:lumMod val="95000"/>
                            </a:schemeClr>
                          </a:solidFill>
                          <a:latin typeface="Cambria Math" panose="02040503050406030204" pitchFamily="18" charset="0"/>
                        </a:rPr>
                        <m:t>=1,  </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𝑚𝑙𝑜𝑠𝑠</m:t>
                          </m:r>
                        </m:sub>
                      </m:sSub>
                      <m:r>
                        <a:rPr lang="en-US" sz="4000" b="0" i="1" smtClean="0">
                          <a:solidFill>
                            <a:schemeClr val="bg1">
                              <a:lumMod val="95000"/>
                            </a:schemeClr>
                          </a:solidFill>
                          <a:latin typeface="Cambria Math" panose="02040503050406030204" pitchFamily="18" charset="0"/>
                        </a:rPr>
                        <m:t>=1</m:t>
                      </m:r>
                    </m:oMath>
                  </m:oMathPara>
                </a14:m>
                <a:endParaRPr lang="en-US" sz="40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𝑡𝑟𝑙</m:t>
                          </m:r>
                        </m:sub>
                      </m:sSub>
                      <m:r>
                        <a:rPr lang="en-US" sz="4000" b="0" i="1" smtClean="0">
                          <a:solidFill>
                            <a:schemeClr val="bg1">
                              <a:lumMod val="95000"/>
                            </a:schemeClr>
                          </a:solidFill>
                          <a:latin typeface="Cambria Math" panose="02040503050406030204" pitchFamily="18" charset="0"/>
                        </a:rPr>
                        <m:t>=0.8,  </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𝑝𝑙𝑜𝑠𝑠</m:t>
                          </m:r>
                        </m:sub>
                      </m:sSub>
                      <m:r>
                        <a:rPr lang="en-US" sz="4000" b="0" i="1" smtClean="0">
                          <a:solidFill>
                            <a:schemeClr val="bg1">
                              <a:lumMod val="95000"/>
                            </a:schemeClr>
                          </a:solidFill>
                          <a:latin typeface="Cambria Math" panose="02040503050406030204" pitchFamily="18" charset="0"/>
                        </a:rPr>
                        <m:t>=1</m:t>
                      </m:r>
                    </m:oMath>
                  </m:oMathPara>
                </a14:m>
                <a:endParaRPr lang="en-US" sz="4000" b="0" i="1" dirty="0">
                  <a:solidFill>
                    <a:schemeClr val="bg1">
                      <a:lumMod val="95000"/>
                    </a:schemeClr>
                  </a:solidFill>
                  <a:latin typeface="Cambria Math" panose="02040503050406030204" pitchFamily="18" charset="0"/>
                </a:endParaRPr>
              </a:p>
              <a:p>
                <a:pPr>
                  <a:lnSpc>
                    <a:spcPct val="150000"/>
                  </a:lnSpc>
                </a:pPr>
                <a14:m>
                  <m:oMath xmlns:m="http://schemas.openxmlformats.org/officeDocument/2006/math">
                    <m:r>
                      <m:rPr>
                        <m:sty m:val="p"/>
                      </m:rPr>
                      <a:rPr lang="en-US" sz="4000">
                        <a:solidFill>
                          <a:schemeClr val="bg1">
                            <a:lumMod val="95000"/>
                          </a:schemeClr>
                        </a:solidFill>
                        <a:latin typeface="Cambria Math" panose="02040503050406030204" pitchFamily="18" charset="0"/>
                      </a:rPr>
                      <m:t>IC</m:t>
                    </m:r>
                    <m:d>
                      <m:dPr>
                        <m:ctrlPr>
                          <a:rPr lang="en-US" sz="4000" i="1">
                            <a:solidFill>
                              <a:schemeClr val="bg1">
                                <a:lumMod val="95000"/>
                              </a:schemeClr>
                            </a:solidFill>
                            <a:latin typeface="Cambria Math" panose="02040503050406030204" pitchFamily="18" charset="0"/>
                          </a:rPr>
                        </m:ctrlPr>
                      </m:dPr>
                      <m:e>
                        <m:r>
                          <m:rPr>
                            <m:sty m:val="p"/>
                          </m:rPr>
                          <a:rPr lang="en-US" sz="4000">
                            <a:solidFill>
                              <a:schemeClr val="bg1">
                                <a:lumMod val="95000"/>
                              </a:schemeClr>
                            </a:solidFill>
                            <a:latin typeface="Cambria Math" panose="02040503050406030204" pitchFamily="18" charset="0"/>
                          </a:rPr>
                          <m:t>t</m:t>
                        </m:r>
                        <m:r>
                          <a:rPr lang="en-US" sz="4000">
                            <a:solidFill>
                              <a:schemeClr val="bg1">
                                <a:lumMod val="95000"/>
                              </a:schemeClr>
                            </a:solidFill>
                            <a:latin typeface="Cambria Math" panose="02040503050406030204" pitchFamily="18" charset="0"/>
                          </a:rPr>
                          <m:t>=0</m:t>
                        </m:r>
                      </m:e>
                    </m:d>
                    <m:r>
                      <a:rPr lang="en-US" sz="4000" b="0" i="1" smtClean="0">
                        <a:solidFill>
                          <a:schemeClr val="bg1">
                            <a:lumMod val="95000"/>
                          </a:schemeClr>
                        </a:solidFill>
                        <a:latin typeface="Cambria Math" panose="02040503050406030204" pitchFamily="18" charset="0"/>
                      </a:rPr>
                      <m:t>:  (</m:t>
                    </m:r>
                    <m:r>
                      <a:rPr lang="en-US" sz="4000">
                        <a:solidFill>
                          <a:schemeClr val="bg1">
                            <a:lumMod val="95000"/>
                          </a:schemeClr>
                        </a:solidFill>
                        <a:latin typeface="Cambria Math" panose="02040503050406030204" pitchFamily="18" charset="0"/>
                      </a:rPr>
                      <m:t>[</m:t>
                    </m:r>
                    <m:r>
                      <m:rPr>
                        <m:nor/>
                      </m:rPr>
                      <a:rPr lang="en-US" sz="4000">
                        <a:solidFill>
                          <a:schemeClr val="bg1">
                            <a:lumMod val="95000"/>
                          </a:schemeClr>
                        </a:solidFill>
                        <a:latin typeface="Cambria Math" panose="02040503050406030204" pitchFamily="18" charset="0"/>
                      </a:rPr>
                      <m:t>mRNA</m:t>
                    </m:r>
                    <m:r>
                      <m:rPr>
                        <m:nor/>
                      </m:rPr>
                      <a:rPr lang="en-US" sz="4000">
                        <a:solidFill>
                          <a:schemeClr val="bg1">
                            <a:lumMod val="95000"/>
                          </a:schemeClr>
                        </a:solidFill>
                        <a:latin typeface="Cambria Math" panose="02040503050406030204" pitchFamily="18" charset="0"/>
                      </a:rPr>
                      <m:t>]0</m:t>
                    </m:r>
                  </m:oMath>
                </a14:m>
                <a:r>
                  <a:rPr lang="en-US" sz="4000" dirty="0">
                    <a:solidFill>
                      <a:schemeClr val="bg1">
                        <a:lumMod val="95000"/>
                      </a:schemeClr>
                    </a:solidFill>
                    <a:latin typeface="Cambria Math" panose="02040503050406030204" pitchFamily="18" charset="0"/>
                  </a:rPr>
                  <a:t>, [</a:t>
                </a:r>
                <a14:m>
                  <m:oMath xmlns:m="http://schemas.openxmlformats.org/officeDocument/2006/math">
                    <m:r>
                      <m:rPr>
                        <m:nor/>
                      </m:rPr>
                      <a:rPr lang="en-US" sz="4000">
                        <a:solidFill>
                          <a:schemeClr val="bg1">
                            <a:lumMod val="95000"/>
                          </a:schemeClr>
                        </a:solidFill>
                        <a:latin typeface="Cambria Math" panose="02040503050406030204" pitchFamily="18" charset="0"/>
                      </a:rPr>
                      <m:t>protein</m:t>
                    </m:r>
                  </m:oMath>
                </a14:m>
                <a:r>
                  <a:rPr lang="en-US" sz="4000" dirty="0">
                    <a:solidFill>
                      <a:schemeClr val="bg1">
                        <a:lumMod val="95000"/>
                      </a:schemeClr>
                    </a:solidFill>
                    <a:latin typeface="Cambria Math" panose="02040503050406030204" pitchFamily="18" charset="0"/>
                  </a:rPr>
                  <a:t>]</a:t>
                </a:r>
                <a:r>
                  <a:rPr lang="en-US" sz="4000" baseline="-25000" dirty="0">
                    <a:solidFill>
                      <a:schemeClr val="bg1">
                        <a:lumMod val="95000"/>
                      </a:schemeClr>
                    </a:solidFill>
                    <a:latin typeface="Cambria Math" panose="02040503050406030204" pitchFamily="18" charset="0"/>
                  </a:rPr>
                  <a:t>0</a:t>
                </a:r>
                <a:r>
                  <a:rPr lang="en-US" sz="4000" dirty="0">
                    <a:solidFill>
                      <a:schemeClr val="bg1">
                        <a:lumMod val="95000"/>
                      </a:schemeClr>
                    </a:solidFill>
                    <a:latin typeface="Cambria Math" panose="02040503050406030204" pitchFamily="18" charset="0"/>
                  </a:rPr>
                  <a:t>)=(0, 0)</a:t>
                </a:r>
              </a:p>
            </p:txBody>
          </p:sp>
        </mc:Choice>
        <mc:Fallback xmlns="">
          <p:sp>
            <p:nvSpPr>
              <p:cNvPr id="5" name="TextBox 4">
                <a:extLst>
                  <a:ext uri="{FF2B5EF4-FFF2-40B4-BE49-F238E27FC236}">
                    <a16:creationId xmlns:a16="http://schemas.microsoft.com/office/drawing/2014/main" id="{7AE67389-DD21-07D4-EC0A-D48433943517}"/>
                  </a:ext>
                </a:extLst>
              </p:cNvPr>
              <p:cNvSpPr txBox="1">
                <a:spLocks noRot="1" noChangeAspect="1" noMove="1" noResize="1" noEditPoints="1" noAdjustHandles="1" noChangeArrowheads="1" noChangeShapeType="1" noTextEdit="1"/>
              </p:cNvSpPr>
              <p:nvPr/>
            </p:nvSpPr>
            <p:spPr>
              <a:xfrm>
                <a:off x="8138729" y="8310622"/>
                <a:ext cx="9331955" cy="2837700"/>
              </a:xfrm>
              <a:prstGeom prst="rect">
                <a:avLst/>
              </a:prstGeom>
              <a:blipFill>
                <a:blip r:embed="rId17"/>
                <a:stretch>
                  <a:fillRect l="-951" b="-8929"/>
                </a:stretch>
              </a:blipFill>
              <a:ln>
                <a:noFill/>
              </a:ln>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5BCA4DFD-5FE3-F31B-C5FC-6F14B3B616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907142" y="8020137"/>
            <a:ext cx="6248400" cy="508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3131EB-E915-C85C-AF34-27ACF052D338}"/>
                  </a:ext>
                </a:extLst>
              </p:cNvPr>
              <p:cNvSpPr txBox="1"/>
              <p:nvPr/>
            </p:nvSpPr>
            <p:spPr>
              <a:xfrm>
                <a:off x="8138729" y="11548722"/>
                <a:ext cx="9846405" cy="707886"/>
              </a:xfrm>
              <a:prstGeom prst="rect">
                <a:avLst/>
              </a:prstGeom>
              <a:noFill/>
            </p:spPr>
            <p:txBody>
              <a:bodyPr wrap="square">
                <a:spAutoFit/>
              </a:bodyPr>
              <a:lstStyle/>
              <a:p>
                <a14:m>
                  <m:oMath xmlns:m="http://schemas.openxmlformats.org/officeDocument/2006/math">
                    <m:r>
                      <m:rPr>
                        <m:sty m:val="p"/>
                      </m:rPr>
                      <a:rPr lang="en-US" sz="4000" smtClean="0">
                        <a:solidFill>
                          <a:schemeClr val="bg1">
                            <a:lumMod val="95000"/>
                          </a:schemeClr>
                        </a:solidFill>
                        <a:latin typeface="Cambria Math" panose="02040503050406030204" pitchFamily="18" charset="0"/>
                      </a:rPr>
                      <m:t>SS</m:t>
                    </m:r>
                    <m:d>
                      <m:dPr>
                        <m:ctrlPr>
                          <a:rPr lang="en-US" sz="4000" i="1">
                            <a:solidFill>
                              <a:schemeClr val="bg1">
                                <a:lumMod val="95000"/>
                              </a:schemeClr>
                            </a:solidFill>
                            <a:latin typeface="Cambria Math" panose="02040503050406030204" pitchFamily="18" charset="0"/>
                          </a:rPr>
                        </m:ctrlPr>
                      </m:dPr>
                      <m:e>
                        <m:r>
                          <m:rPr>
                            <m:sty m:val="p"/>
                          </m:rPr>
                          <a:rPr lang="en-US" sz="4000">
                            <a:solidFill>
                              <a:schemeClr val="bg1">
                                <a:lumMod val="95000"/>
                              </a:schemeClr>
                            </a:solidFill>
                            <a:latin typeface="Cambria Math" panose="02040503050406030204" pitchFamily="18" charset="0"/>
                          </a:rPr>
                          <m:t>t</m:t>
                        </m:r>
                        <m:r>
                          <a:rPr lang="en-US" sz="4000">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m:t>
                        </m:r>
                      </m:e>
                    </m:d>
                    <m:r>
                      <a:rPr lang="en-US" sz="4000" b="0" i="1" smtClean="0">
                        <a:solidFill>
                          <a:schemeClr val="bg1">
                            <a:lumMod val="95000"/>
                          </a:schemeClr>
                        </a:solidFill>
                        <a:latin typeface="Cambria Math" panose="02040503050406030204" pitchFamily="18" charset="0"/>
                      </a:rPr>
                      <m:t>:  (</m:t>
                    </m:r>
                    <m:r>
                      <a:rPr lang="en-US" sz="4000">
                        <a:solidFill>
                          <a:schemeClr val="bg1">
                            <a:lumMod val="95000"/>
                          </a:schemeClr>
                        </a:solidFill>
                        <a:latin typeface="Cambria Math" panose="02040503050406030204" pitchFamily="18" charset="0"/>
                      </a:rPr>
                      <m:t>[</m:t>
                    </m:r>
                    <m:r>
                      <m:rPr>
                        <m:nor/>
                      </m:rPr>
                      <a:rPr lang="en-US" sz="4000">
                        <a:solidFill>
                          <a:schemeClr val="bg1">
                            <a:lumMod val="95000"/>
                          </a:schemeClr>
                        </a:solidFill>
                        <a:latin typeface="Cambria Math" panose="02040503050406030204" pitchFamily="18" charset="0"/>
                      </a:rPr>
                      <m:t>mRNA</m:t>
                    </m:r>
                    <m:r>
                      <m:rPr>
                        <m:nor/>
                      </m:rPr>
                      <a:rPr lang="en-US" sz="4000">
                        <a:solidFill>
                          <a:schemeClr val="bg1">
                            <a:lumMod val="95000"/>
                          </a:schemeClr>
                        </a:solidFill>
                        <a:latin typeface="Cambria Math" panose="02040503050406030204" pitchFamily="18" charset="0"/>
                      </a:rPr>
                      <m:t>]</m:t>
                    </m:r>
                  </m:oMath>
                </a14:m>
                <a:r>
                  <a:rPr lang="en-US" sz="4000" baseline="-25000" dirty="0">
                    <a:solidFill>
                      <a:schemeClr val="bg1">
                        <a:lumMod val="95000"/>
                      </a:schemeClr>
                    </a:solidFill>
                    <a:latin typeface="Cambria Math" panose="02040503050406030204" pitchFamily="18" charset="0"/>
                  </a:rPr>
                  <a:t>ss</a:t>
                </a:r>
                <a:r>
                  <a:rPr lang="en-US" sz="4000" dirty="0">
                    <a:solidFill>
                      <a:schemeClr val="bg1">
                        <a:lumMod val="95000"/>
                      </a:schemeClr>
                    </a:solidFill>
                    <a:latin typeface="Cambria Math" panose="02040503050406030204" pitchFamily="18" charset="0"/>
                  </a:rPr>
                  <a:t>, [</a:t>
                </a:r>
                <a14:m>
                  <m:oMath xmlns:m="http://schemas.openxmlformats.org/officeDocument/2006/math">
                    <m:r>
                      <m:rPr>
                        <m:nor/>
                      </m:rPr>
                      <a:rPr lang="en-US" sz="4000">
                        <a:solidFill>
                          <a:schemeClr val="bg1">
                            <a:lumMod val="95000"/>
                          </a:schemeClr>
                        </a:solidFill>
                        <a:latin typeface="Cambria Math" panose="02040503050406030204" pitchFamily="18" charset="0"/>
                      </a:rPr>
                      <m:t>protein</m:t>
                    </m:r>
                  </m:oMath>
                </a14:m>
                <a:r>
                  <a:rPr lang="en-US" sz="4000" dirty="0">
                    <a:solidFill>
                      <a:schemeClr val="bg1">
                        <a:lumMod val="95000"/>
                      </a:schemeClr>
                    </a:solidFill>
                    <a:latin typeface="Cambria Math" panose="02040503050406030204" pitchFamily="18" charset="0"/>
                  </a:rPr>
                  <a:t>]</a:t>
                </a:r>
                <a:r>
                  <a:rPr lang="en-US" sz="4000" baseline="-25000" dirty="0">
                    <a:solidFill>
                      <a:schemeClr val="bg1">
                        <a:lumMod val="95000"/>
                      </a:schemeClr>
                    </a:solidFill>
                    <a:latin typeface="Cambria Math" panose="02040503050406030204" pitchFamily="18" charset="0"/>
                  </a:rPr>
                  <a:t>ss</a:t>
                </a:r>
                <a:r>
                  <a:rPr lang="en-US" sz="4000" dirty="0">
                    <a:solidFill>
                      <a:schemeClr val="bg1">
                        <a:lumMod val="95000"/>
                      </a:schemeClr>
                    </a:solidFill>
                    <a:latin typeface="Cambria Math" panose="02040503050406030204" pitchFamily="18" charset="0"/>
                  </a:rPr>
                  <a:t>)=(1, 0.8)</a:t>
                </a:r>
              </a:p>
            </p:txBody>
          </p:sp>
        </mc:Choice>
        <mc:Fallback xmlns="">
          <p:sp>
            <p:nvSpPr>
              <p:cNvPr id="7" name="TextBox 6">
                <a:extLst>
                  <a:ext uri="{FF2B5EF4-FFF2-40B4-BE49-F238E27FC236}">
                    <a16:creationId xmlns:a16="http://schemas.microsoft.com/office/drawing/2014/main" id="{323131EB-E915-C85C-AF34-27ACF052D338}"/>
                  </a:ext>
                </a:extLst>
              </p:cNvPr>
              <p:cNvSpPr txBox="1">
                <a:spLocks noRot="1" noChangeAspect="1" noMove="1" noResize="1" noEditPoints="1" noAdjustHandles="1" noChangeArrowheads="1" noChangeShapeType="1" noTextEdit="1"/>
              </p:cNvSpPr>
              <p:nvPr/>
            </p:nvSpPr>
            <p:spPr>
              <a:xfrm>
                <a:off x="8138729" y="11548722"/>
                <a:ext cx="9846405" cy="707886"/>
              </a:xfrm>
              <a:prstGeom prst="rect">
                <a:avLst/>
              </a:prstGeom>
              <a:blipFill>
                <a:blip r:embed="rId19"/>
                <a:stretch>
                  <a:fillRect l="-773" t="-15789" r="-1289" b="-33333"/>
                </a:stretch>
              </a:blipFill>
            </p:spPr>
            <p:txBody>
              <a:bodyPr/>
              <a:lstStyle/>
              <a:p>
                <a:r>
                  <a:rPr lang="en-US">
                    <a:noFill/>
                  </a:rPr>
                  <a:t> </a:t>
                </a:r>
              </a:p>
            </p:txBody>
          </p:sp>
        </mc:Fallback>
      </mc:AlternateContent>
    </p:spTree>
    <p:extLst>
      <p:ext uri="{BB962C8B-B14F-4D97-AF65-F5344CB8AC3E}">
        <p14:creationId xmlns:p14="http://schemas.microsoft.com/office/powerpoint/2010/main" val="115953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Logistic function: S-curve growth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6FAA2A-8312-9D06-487F-095485A80867}"/>
                  </a:ext>
                </a:extLst>
              </p:cNvPr>
              <p:cNvSpPr txBox="1"/>
              <p:nvPr/>
            </p:nvSpPr>
            <p:spPr>
              <a:xfrm>
                <a:off x="952258" y="2697696"/>
                <a:ext cx="21971001" cy="4754507"/>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5400" i="1" smtClean="0">
                              <a:solidFill>
                                <a:schemeClr val="bg1">
                                  <a:lumMod val="95000"/>
                                </a:schemeClr>
                              </a:solidFill>
                              <a:latin typeface="Cambria Math" panose="02040503050406030204" pitchFamily="18" charset="0"/>
                            </a:rPr>
                          </m:ctrlPr>
                        </m:fPr>
                        <m:num>
                          <m:r>
                            <m:rPr>
                              <m:nor/>
                            </m:rPr>
                            <a:rPr lang="en-US" sz="5400" i="1">
                              <a:solidFill>
                                <a:schemeClr val="bg1">
                                  <a:lumMod val="95000"/>
                                </a:schemeClr>
                              </a:solidFill>
                              <a:latin typeface="Cambria Math" panose="02040503050406030204" pitchFamily="18" charset="0"/>
                            </a:rPr>
                            <m:t>dN</m:t>
                          </m:r>
                        </m:num>
                        <m:den>
                          <m:r>
                            <a:rPr lang="en-US" sz="5400" i="1">
                              <a:solidFill>
                                <a:schemeClr val="bg1">
                                  <a:lumMod val="95000"/>
                                </a:schemeClr>
                              </a:solidFill>
                              <a:latin typeface="Cambria Math" panose="02040503050406030204" pitchFamily="18" charset="0"/>
                            </a:rPr>
                            <m:t>𝑑𝑡</m:t>
                          </m:r>
                        </m:den>
                      </m:f>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𝑟</m:t>
                      </m:r>
                      <m:d>
                        <m:dPr>
                          <m:ctrlPr>
                            <a:rPr lang="en-US" sz="5400" i="1">
                              <a:solidFill>
                                <a:schemeClr val="bg1">
                                  <a:lumMod val="95000"/>
                                </a:schemeClr>
                              </a:solidFill>
                              <a:latin typeface="Cambria Math" panose="02040503050406030204" pitchFamily="18" charset="0"/>
                            </a:rPr>
                          </m:ctrlPr>
                        </m:dPr>
                        <m:e>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𝐾</m:t>
                              </m:r>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𝑁</m:t>
                              </m:r>
                            </m:num>
                            <m:den>
                              <m:r>
                                <a:rPr lang="en-US" sz="5400" i="1">
                                  <a:solidFill>
                                    <a:schemeClr val="bg1">
                                      <a:lumMod val="95000"/>
                                    </a:schemeClr>
                                  </a:solidFill>
                                  <a:latin typeface="Cambria Math" panose="02040503050406030204" pitchFamily="18" charset="0"/>
                                </a:rPr>
                                <m:t>𝐾</m:t>
                              </m:r>
                            </m:den>
                          </m:f>
                        </m:e>
                      </m:d>
                      <m:r>
                        <a:rPr lang="en-US" sz="5400" i="1">
                          <a:solidFill>
                            <a:schemeClr val="bg1">
                              <a:lumMod val="95000"/>
                            </a:schemeClr>
                          </a:solidFill>
                          <a:latin typeface="Cambria Math" panose="02040503050406030204" pitchFamily="18" charset="0"/>
                        </a:rPr>
                        <m:t>𝑁</m:t>
                      </m:r>
                      <m:r>
                        <a:rPr lang="en-US" sz="5400" b="0" i="1" smtClean="0">
                          <a:solidFill>
                            <a:schemeClr val="bg1">
                              <a:lumMod val="95000"/>
                            </a:schemeClr>
                          </a:solidFill>
                          <a:latin typeface="Cambria Math" panose="02040503050406030204" pitchFamily="18" charset="0"/>
                        </a:rPr>
                        <m:t>          </m:t>
                      </m:r>
                      <m:r>
                        <a:rPr lang="en-US" sz="5400" i="1">
                          <a:solidFill>
                            <a:schemeClr val="bg1">
                              <a:lumMod val="95000"/>
                            </a:schemeClr>
                          </a:solidFill>
                          <a:latin typeface="Cambria Math" panose="02040503050406030204" pitchFamily="18" charset="0"/>
                        </a:rPr>
                        <m:t> </m:t>
                      </m:r>
                      <m:r>
                        <a:rPr lang="en-US" sz="5400" i="1" smtClean="0">
                          <a:solidFill>
                            <a:schemeClr val="bg1">
                              <a:lumMod val="95000"/>
                            </a:schemeClr>
                          </a:solidFill>
                          <a:latin typeface="Cambria Math" panose="02040503050406030204" pitchFamily="18" charset="0"/>
                        </a:rPr>
                        <m:t>𝑁</m:t>
                      </m:r>
                      <m:d>
                        <m:dPr>
                          <m:ctrlPr>
                            <a:rPr lang="en-US" sz="5400" i="1">
                              <a:solidFill>
                                <a:schemeClr val="bg1">
                                  <a:lumMod val="95000"/>
                                </a:schemeClr>
                              </a:solidFill>
                              <a:latin typeface="Cambria Math" panose="02040503050406030204" pitchFamily="18" charset="0"/>
                            </a:rPr>
                          </m:ctrlPr>
                        </m:dPr>
                        <m:e>
                          <m:r>
                            <a:rPr lang="en-US" sz="5400" i="1">
                              <a:solidFill>
                                <a:schemeClr val="bg1">
                                  <a:lumMod val="95000"/>
                                </a:schemeClr>
                              </a:solidFill>
                              <a:latin typeface="Cambria Math" panose="02040503050406030204" pitchFamily="18" charset="0"/>
                            </a:rPr>
                            <m:t>𝑡</m:t>
                          </m:r>
                        </m:e>
                      </m:d>
                      <m:r>
                        <a:rPr lang="en-US" sz="5400" i="1">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𝐾</m:t>
                          </m:r>
                        </m:num>
                        <m:den>
                          <m:d>
                            <m:dPr>
                              <m:ctrlPr>
                                <a:rPr lang="en-US" sz="5400" i="1">
                                  <a:solidFill>
                                    <a:schemeClr val="bg1">
                                      <a:lumMod val="95000"/>
                                    </a:schemeClr>
                                  </a:solidFill>
                                  <a:latin typeface="Cambria Math" panose="02040503050406030204" pitchFamily="18" charset="0"/>
                                </a:rPr>
                              </m:ctrlPr>
                            </m:dPr>
                            <m:e>
                              <m:f>
                                <m:fPr>
                                  <m:ctrlPr>
                                    <a:rPr lang="en-US" sz="5400" i="1">
                                      <a:solidFill>
                                        <a:schemeClr val="bg1">
                                          <a:lumMod val="95000"/>
                                        </a:schemeClr>
                                      </a:solidFill>
                                      <a:latin typeface="Cambria Math" panose="02040503050406030204" pitchFamily="18" charset="0"/>
                                    </a:rPr>
                                  </m:ctrlPr>
                                </m:fPr>
                                <m:num>
                                  <m:r>
                                    <a:rPr lang="en-US" sz="5400" b="0" i="1" smtClean="0">
                                      <a:solidFill>
                                        <a:schemeClr val="bg1">
                                          <a:lumMod val="95000"/>
                                        </a:schemeClr>
                                      </a:solidFill>
                                      <a:latin typeface="Cambria Math" panose="02040503050406030204" pitchFamily="18" charset="0"/>
                                    </a:rPr>
                                    <m:t>𝐾</m:t>
                                  </m:r>
                                </m:num>
                                <m:den>
                                  <m:sSub>
                                    <m:sSubPr>
                                      <m:ctrlPr>
                                        <a:rPr lang="en-US" sz="5400" i="1">
                                          <a:solidFill>
                                            <a:schemeClr val="bg1">
                                              <a:lumMod val="95000"/>
                                            </a:schemeClr>
                                          </a:solidFill>
                                          <a:latin typeface="Cambria Math" panose="02040503050406030204" pitchFamily="18" charset="0"/>
                                        </a:rPr>
                                      </m:ctrlPr>
                                    </m:sSubPr>
                                    <m:e>
                                      <m:r>
                                        <a:rPr lang="en-US" sz="5400" i="1">
                                          <a:solidFill>
                                            <a:schemeClr val="bg1">
                                              <a:lumMod val="95000"/>
                                            </a:schemeClr>
                                          </a:solidFill>
                                          <a:latin typeface="Cambria Math" panose="02040503050406030204" pitchFamily="18" charset="0"/>
                                        </a:rPr>
                                        <m:t>𝑁</m:t>
                                      </m:r>
                                    </m:e>
                                    <m:sub>
                                      <m:r>
                                        <a:rPr lang="en-US" sz="5400" i="1">
                                          <a:solidFill>
                                            <a:schemeClr val="bg1">
                                              <a:lumMod val="95000"/>
                                            </a:schemeClr>
                                          </a:solidFill>
                                          <a:latin typeface="Cambria Math" panose="02040503050406030204" pitchFamily="18" charset="0"/>
                                        </a:rPr>
                                        <m:t>0</m:t>
                                      </m:r>
                                    </m:sub>
                                  </m:sSub>
                                </m:den>
                              </m:f>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1</m:t>
                              </m:r>
                            </m:e>
                          </m:d>
                          <m:sSup>
                            <m:sSupPr>
                              <m:ctrlPr>
                                <a:rPr lang="en-US" sz="5400" i="1">
                                  <a:solidFill>
                                    <a:schemeClr val="bg1">
                                      <a:lumMod val="95000"/>
                                    </a:schemeClr>
                                  </a:solidFill>
                                  <a:latin typeface="Cambria Math" panose="02040503050406030204" pitchFamily="18" charset="0"/>
                                </a:rPr>
                              </m:ctrlPr>
                            </m:sSupPr>
                            <m:e>
                              <m:r>
                                <a:rPr lang="en-US" sz="5400" i="1">
                                  <a:solidFill>
                                    <a:schemeClr val="bg1">
                                      <a:lumMod val="95000"/>
                                    </a:schemeClr>
                                  </a:solidFill>
                                  <a:latin typeface="Cambria Math" panose="02040503050406030204" pitchFamily="18" charset="0"/>
                                </a:rPr>
                                <m:t>𝑒</m:t>
                              </m:r>
                            </m:e>
                            <m:sup>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𝑟</m:t>
                              </m:r>
                              <m:r>
                                <a:rPr lang="en-US" sz="5400" i="1">
                                  <a:solidFill>
                                    <a:schemeClr val="bg1">
                                      <a:lumMod val="95000"/>
                                    </a:schemeClr>
                                  </a:solidFill>
                                  <a:latin typeface="Cambria Math" panose="02040503050406030204" pitchFamily="18" charset="0"/>
                                </a:rPr>
                                <m:t>𝑡</m:t>
                              </m:r>
                            </m:sup>
                          </m:sSup>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1</m:t>
                          </m:r>
                        </m:den>
                      </m:f>
                      <m:r>
                        <a:rPr lang="en-US" sz="5400" b="0" i="1" smtClean="0">
                          <a:solidFill>
                            <a:schemeClr val="bg1">
                              <a:lumMod val="95000"/>
                            </a:schemeClr>
                          </a:solidFill>
                          <a:latin typeface="Cambria Math" panose="02040503050406030204" pitchFamily="18" charset="0"/>
                        </a:rPr>
                        <m:t>           </m:t>
                      </m:r>
                      <m:r>
                        <a:rPr lang="en-US" sz="5400" i="1">
                          <a:solidFill>
                            <a:schemeClr val="bg1">
                              <a:lumMod val="95000"/>
                            </a:schemeClr>
                          </a:solidFill>
                          <a:latin typeface="Cambria Math" panose="02040503050406030204" pitchFamily="18" charset="0"/>
                        </a:rPr>
                        <m:t>𝑟</m:t>
                      </m:r>
                      <m:r>
                        <a:rPr lang="en-US" sz="5400" i="1">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𝑎</m:t>
                      </m:r>
                      <m:r>
                        <a:rPr lang="en-US" sz="5400" i="1">
                          <a:solidFill>
                            <a:schemeClr val="bg1">
                              <a:lumMod val="95000"/>
                            </a:schemeClr>
                          </a:solidFill>
                          <a:latin typeface="Cambria Math" panose="02040503050406030204" pitchFamily="18" charset="0"/>
                        </a:rPr>
                        <m:t>, </m:t>
                      </m:r>
                      <m:r>
                        <a:rPr lang="en-US" sz="5400" i="1">
                          <a:solidFill>
                            <a:schemeClr val="bg1">
                              <a:lumMod val="95000"/>
                            </a:schemeClr>
                          </a:solidFill>
                          <a:latin typeface="Cambria Math" panose="02040503050406030204" pitchFamily="18" charset="0"/>
                        </a:rPr>
                        <m:t>𝐾</m:t>
                      </m:r>
                      <m:r>
                        <a:rPr lang="en-US" sz="5400" i="1">
                          <a:solidFill>
                            <a:schemeClr val="bg1">
                              <a:lumMod val="95000"/>
                            </a:schemeClr>
                          </a:solidFill>
                          <a:latin typeface="Cambria Math" panose="02040503050406030204" pitchFamily="18" charset="0"/>
                        </a:rPr>
                        <m:t>=</m:t>
                      </m:r>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𝑎</m:t>
                          </m:r>
                        </m:num>
                        <m:den>
                          <m:r>
                            <a:rPr lang="en-US" sz="5400" i="1">
                              <a:solidFill>
                                <a:schemeClr val="bg1">
                                  <a:lumMod val="95000"/>
                                </a:schemeClr>
                              </a:solidFill>
                              <a:latin typeface="Cambria Math" panose="02040503050406030204" pitchFamily="18" charset="0"/>
                            </a:rPr>
                            <m:t>𝑏</m:t>
                          </m:r>
                        </m:den>
                      </m:f>
                    </m:oMath>
                  </m:oMathPara>
                </a14:m>
                <a:endParaRPr lang="en-US" sz="6000" i="1" dirty="0">
                  <a:solidFill>
                    <a:schemeClr val="bg1">
                      <a:lumMod val="95000"/>
                    </a:schemeClr>
                  </a:solidFill>
                  <a:latin typeface="Cambria Math" panose="02040503050406030204" pitchFamily="18" charset="0"/>
                </a:endParaRPr>
              </a:p>
              <a:p>
                <a:pPr>
                  <a:lnSpc>
                    <a:spcPct val="150000"/>
                  </a:lnSpc>
                </a:pPr>
                <a:endParaRPr lang="en-US" sz="54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8C6FAA2A-8312-9D06-487F-095485A80867}"/>
                  </a:ext>
                </a:extLst>
              </p:cNvPr>
              <p:cNvSpPr txBox="1">
                <a:spLocks noRot="1" noChangeAspect="1" noMove="1" noResize="1" noEditPoints="1" noAdjustHandles="1" noChangeArrowheads="1" noChangeShapeType="1" noTextEdit="1"/>
              </p:cNvSpPr>
              <p:nvPr/>
            </p:nvSpPr>
            <p:spPr>
              <a:xfrm>
                <a:off x="952258" y="2697696"/>
                <a:ext cx="21971001" cy="475450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B996A0-3602-0283-49A6-68E7C8B0766F}"/>
                  </a:ext>
                </a:extLst>
              </p:cNvPr>
              <p:cNvSpPr txBox="1"/>
              <p:nvPr/>
            </p:nvSpPr>
            <p:spPr>
              <a:xfrm>
                <a:off x="1460741" y="6858000"/>
                <a:ext cx="3673966" cy="23083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4800" i="1" smtClean="0">
                          <a:solidFill>
                            <a:schemeClr val="accent1"/>
                          </a:solidFill>
                          <a:latin typeface="Cambria Math" panose="02040503050406030204" pitchFamily="18" charset="0"/>
                        </a:rPr>
                        <m:t>𝑟</m:t>
                      </m:r>
                      <m:r>
                        <a:rPr lang="en-US" sz="4800" i="1" smtClean="0">
                          <a:solidFill>
                            <a:schemeClr val="accent1"/>
                          </a:solidFill>
                          <a:latin typeface="Cambria Math" panose="02040503050406030204" pitchFamily="18" charset="0"/>
                        </a:rPr>
                        <m:t>=12</m:t>
                      </m:r>
                    </m:oMath>
                  </m:oMathPara>
                </a14:m>
                <a:endParaRPr lang="en-US" sz="4800" b="0" i="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i="1" smtClean="0">
                          <a:solidFill>
                            <a:schemeClr val="accent1"/>
                          </a:solidFill>
                          <a:latin typeface="Cambria Math" panose="02040503050406030204" pitchFamily="18" charset="0"/>
                        </a:rPr>
                        <m:t>𝐾</m:t>
                      </m:r>
                      <m:r>
                        <a:rPr lang="en-US" sz="4800" b="0" i="1" smtClean="0">
                          <a:solidFill>
                            <a:schemeClr val="accent1"/>
                          </a:solidFill>
                          <a:latin typeface="Cambria Math" panose="02040503050406030204" pitchFamily="18" charset="0"/>
                        </a:rPr>
                        <m:t>=4</m:t>
                      </m:r>
                    </m:oMath>
                  </m:oMathPara>
                </a14:m>
                <a:endParaRPr lang="en-US" sz="4800" b="0" dirty="0">
                  <a:solidFill>
                    <a:schemeClr val="accent1"/>
                  </a:solidFill>
                </a:endParaRPr>
              </a:p>
              <a:p>
                <a:pPr/>
                <a14:m>
                  <m:oMathPara xmlns:m="http://schemas.openxmlformats.org/officeDocument/2006/math">
                    <m:oMathParaPr>
                      <m:jc m:val="left"/>
                    </m:oMathParaPr>
                    <m:oMath xmlns:m="http://schemas.openxmlformats.org/officeDocument/2006/math">
                      <m:sSub>
                        <m:sSubPr>
                          <m:ctrlPr>
                            <a:rPr lang="en-US" sz="4800" b="0" i="1" smtClean="0">
                              <a:solidFill>
                                <a:schemeClr val="accent1"/>
                              </a:solidFill>
                              <a:latin typeface="Cambria Math" panose="02040503050406030204" pitchFamily="18" charset="0"/>
                            </a:rPr>
                          </m:ctrlPr>
                        </m:sSubPr>
                        <m:e>
                          <m:r>
                            <a:rPr lang="en-US" sz="4800" b="0" i="1" smtClean="0">
                              <a:solidFill>
                                <a:schemeClr val="accent1"/>
                              </a:solidFill>
                              <a:latin typeface="Cambria Math" panose="02040503050406030204" pitchFamily="18" charset="0"/>
                            </a:rPr>
                            <m:t>𝑁</m:t>
                          </m:r>
                        </m:e>
                        <m:sub>
                          <m:r>
                            <a:rPr lang="en-US" sz="4800" b="0" i="1" smtClean="0">
                              <a:solidFill>
                                <a:schemeClr val="accent1"/>
                              </a:solidFill>
                              <a:latin typeface="Cambria Math" panose="02040503050406030204" pitchFamily="18" charset="0"/>
                            </a:rPr>
                            <m:t>0</m:t>
                          </m:r>
                        </m:sub>
                      </m:sSub>
                      <m:r>
                        <a:rPr lang="en-US" sz="4800" b="0" i="1" smtClean="0">
                          <a:solidFill>
                            <a:schemeClr val="accent1"/>
                          </a:solidFill>
                          <a:latin typeface="Cambria Math" panose="02040503050406030204" pitchFamily="18" charset="0"/>
                        </a:rPr>
                        <m:t>=1</m:t>
                      </m:r>
                    </m:oMath>
                  </m:oMathPara>
                </a14:m>
                <a:endParaRPr lang="en-US" sz="4800" b="0" dirty="0">
                  <a:solidFill>
                    <a:schemeClr val="accent1"/>
                  </a:solidFill>
                </a:endParaRPr>
              </a:p>
            </p:txBody>
          </p:sp>
        </mc:Choice>
        <mc:Fallback xmlns="">
          <p:sp>
            <p:nvSpPr>
              <p:cNvPr id="5" name="TextBox 4">
                <a:extLst>
                  <a:ext uri="{FF2B5EF4-FFF2-40B4-BE49-F238E27FC236}">
                    <a16:creationId xmlns:a16="http://schemas.microsoft.com/office/drawing/2014/main" id="{C3B996A0-3602-0283-49A6-68E7C8B0766F}"/>
                  </a:ext>
                </a:extLst>
              </p:cNvPr>
              <p:cNvSpPr txBox="1">
                <a:spLocks noRot="1" noChangeAspect="1" noMove="1" noResize="1" noEditPoints="1" noAdjustHandles="1" noChangeArrowheads="1" noChangeShapeType="1" noTextEdit="1"/>
              </p:cNvSpPr>
              <p:nvPr/>
            </p:nvSpPr>
            <p:spPr>
              <a:xfrm>
                <a:off x="1460741" y="6858000"/>
                <a:ext cx="3673966" cy="2308324"/>
              </a:xfrm>
              <a:prstGeom prst="rect">
                <a:avLst/>
              </a:prstGeom>
              <a:blipFill>
                <a:blip r:embed="rId4"/>
                <a:stretch>
                  <a:fillRect l="-3103" b="-3846"/>
                </a:stretch>
              </a:blipFill>
            </p:spPr>
            <p:txBody>
              <a:bodyPr/>
              <a:lstStyle/>
              <a:p>
                <a:r>
                  <a:rPr lang="en-US">
                    <a:noFill/>
                  </a:rPr>
                  <a:t> </a:t>
                </a:r>
              </a:p>
            </p:txBody>
          </p:sp>
        </mc:Fallback>
      </mc:AlternateContent>
      <p:pic>
        <p:nvPicPr>
          <p:cNvPr id="5126" name="Picture 6">
            <a:extLst>
              <a:ext uri="{FF2B5EF4-FFF2-40B4-BE49-F238E27FC236}">
                <a16:creationId xmlns:a16="http://schemas.microsoft.com/office/drawing/2014/main" id="{98183213-A4CD-37F8-BE91-840CEC6029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156"/>
          <a:stretch/>
        </p:blipFill>
        <p:spPr bwMode="auto">
          <a:xfrm>
            <a:off x="7212110" y="6572009"/>
            <a:ext cx="7251586" cy="6057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5EA0FB-0B14-199C-191A-DECD28866C93}"/>
                  </a:ext>
                </a:extLst>
              </p:cNvPr>
              <p:cNvSpPr txBox="1"/>
              <p:nvPr/>
            </p:nvSpPr>
            <p:spPr>
              <a:xfrm>
                <a:off x="11355879" y="9913361"/>
                <a:ext cx="2499724"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solidFill>
                            <a:schemeClr val="accent5"/>
                          </a:solidFill>
                          <a:latin typeface="Cambria Math" panose="02040503050406030204" pitchFamily="18" charset="0"/>
                        </a:rPr>
                        <m:t>𝑁</m:t>
                      </m:r>
                      <m:d>
                        <m:dPr>
                          <m:ctrlPr>
                            <a:rPr lang="en-US" sz="2800" b="0" i="1" smtClean="0">
                              <a:solidFill>
                                <a:schemeClr val="accent5"/>
                              </a:solidFill>
                              <a:latin typeface="Cambria Math" panose="02040503050406030204" pitchFamily="18" charset="0"/>
                            </a:rPr>
                          </m:ctrlPr>
                        </m:dPr>
                        <m:e>
                          <m:r>
                            <a:rPr lang="en-US" sz="2800" b="0" i="1" smtClean="0">
                              <a:solidFill>
                                <a:schemeClr val="accent5"/>
                              </a:solidFill>
                              <a:latin typeface="Cambria Math" panose="02040503050406030204" pitchFamily="18" charset="0"/>
                            </a:rPr>
                            <m:t>𝑡</m:t>
                          </m:r>
                          <m:r>
                            <a:rPr lang="en-US" sz="2800" b="0" i="1" smtClean="0">
                              <a:solidFill>
                                <a:schemeClr val="accent5"/>
                              </a:solidFill>
                              <a:latin typeface="Cambria Math" panose="02040503050406030204" pitchFamily="18" charset="0"/>
                            </a:rPr>
                            <m:t>=0</m:t>
                          </m:r>
                        </m:e>
                      </m:d>
                      <m:r>
                        <a:rPr lang="en-US" sz="2800" b="0" i="1" smtClean="0">
                          <a:solidFill>
                            <a:schemeClr val="accent5"/>
                          </a:solidFill>
                          <a:latin typeface="Cambria Math" panose="02040503050406030204" pitchFamily="18" charset="0"/>
                        </a:rPr>
                        <m:t>=</m:t>
                      </m:r>
                      <m:sSub>
                        <m:sSubPr>
                          <m:ctrlPr>
                            <a:rPr lang="en-US" sz="2800" b="0" i="1" smtClean="0">
                              <a:solidFill>
                                <a:schemeClr val="accent5"/>
                              </a:solidFill>
                              <a:latin typeface="Cambria Math" panose="02040503050406030204" pitchFamily="18" charset="0"/>
                            </a:rPr>
                          </m:ctrlPr>
                        </m:sSubPr>
                        <m:e>
                          <m:r>
                            <a:rPr lang="en-US" sz="2800" b="0" i="1" smtClean="0">
                              <a:solidFill>
                                <a:schemeClr val="accent5"/>
                              </a:solidFill>
                              <a:latin typeface="Cambria Math" panose="02040503050406030204" pitchFamily="18" charset="0"/>
                            </a:rPr>
                            <m:t>𝑁</m:t>
                          </m:r>
                        </m:e>
                        <m:sub>
                          <m:r>
                            <a:rPr lang="en-US" sz="2800" b="0" i="1" smtClean="0">
                              <a:solidFill>
                                <a:schemeClr val="accent5"/>
                              </a:solidFill>
                              <a:latin typeface="Cambria Math" panose="02040503050406030204" pitchFamily="18" charset="0"/>
                            </a:rPr>
                            <m:t>0</m:t>
                          </m:r>
                        </m:sub>
                      </m:sSub>
                      <m:r>
                        <a:rPr lang="en-US" sz="2800" b="0" i="1" smtClean="0">
                          <a:solidFill>
                            <a:schemeClr val="accent5"/>
                          </a:solidFill>
                          <a:latin typeface="Cambria Math" panose="02040503050406030204" pitchFamily="18" charset="0"/>
                        </a:rPr>
                        <m:t> </m:t>
                      </m:r>
                    </m:oMath>
                  </m:oMathPara>
                </a14:m>
                <a:endParaRPr lang="en-US" sz="2800" b="0" dirty="0">
                  <a:solidFill>
                    <a:schemeClr val="accent5"/>
                  </a:solidFill>
                </a:endParaRPr>
              </a:p>
            </p:txBody>
          </p:sp>
        </mc:Choice>
        <mc:Fallback xmlns="">
          <p:sp>
            <p:nvSpPr>
              <p:cNvPr id="10" name="TextBox 9">
                <a:extLst>
                  <a:ext uri="{FF2B5EF4-FFF2-40B4-BE49-F238E27FC236}">
                    <a16:creationId xmlns:a16="http://schemas.microsoft.com/office/drawing/2014/main" id="{695EA0FB-0B14-199C-191A-DECD28866C93}"/>
                  </a:ext>
                </a:extLst>
              </p:cNvPr>
              <p:cNvSpPr txBox="1">
                <a:spLocks noRot="1" noChangeAspect="1" noMove="1" noResize="1" noEditPoints="1" noAdjustHandles="1" noChangeArrowheads="1" noChangeShapeType="1" noTextEdit="1"/>
              </p:cNvSpPr>
              <p:nvPr/>
            </p:nvSpPr>
            <p:spPr>
              <a:xfrm>
                <a:off x="11355879" y="9913361"/>
                <a:ext cx="2499724" cy="523220"/>
              </a:xfrm>
              <a:prstGeom prst="rect">
                <a:avLst/>
              </a:prstGeom>
              <a:blipFill>
                <a:blip r:embed="rId6"/>
                <a:stretch>
                  <a:fillRect l="-1515" r="-3030"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638D03-2870-982D-D06E-774FB16A6DA3}"/>
                  </a:ext>
                </a:extLst>
              </p:cNvPr>
              <p:cNvSpPr txBox="1"/>
              <p:nvPr/>
            </p:nvSpPr>
            <p:spPr>
              <a:xfrm>
                <a:off x="12015614" y="7075514"/>
                <a:ext cx="2499725"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solidFill>
                            <a:schemeClr val="accent1"/>
                          </a:solidFill>
                          <a:latin typeface="Cambria Math" panose="02040503050406030204" pitchFamily="18" charset="0"/>
                        </a:rPr>
                        <m:t>𝑁</m:t>
                      </m:r>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𝑡</m:t>
                          </m:r>
                          <m:r>
                            <a:rPr lang="en-US" sz="2800" b="0" i="1" smtClean="0">
                              <a:solidFill>
                                <a:schemeClr val="accent1"/>
                              </a:solidFill>
                              <a:latin typeface="Cambria Math" panose="02040503050406030204" pitchFamily="18" charset="0"/>
                            </a:rPr>
                            <m:t>=∞</m:t>
                          </m:r>
                        </m:e>
                      </m:d>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𝐾</m:t>
                      </m:r>
                    </m:oMath>
                  </m:oMathPara>
                </a14:m>
                <a:endParaRPr lang="en-US" sz="2800" b="0" dirty="0">
                  <a:solidFill>
                    <a:schemeClr val="accent1"/>
                  </a:solidFill>
                </a:endParaRPr>
              </a:p>
            </p:txBody>
          </p:sp>
        </mc:Choice>
        <mc:Fallback xmlns="">
          <p:sp>
            <p:nvSpPr>
              <p:cNvPr id="11" name="TextBox 10">
                <a:extLst>
                  <a:ext uri="{FF2B5EF4-FFF2-40B4-BE49-F238E27FC236}">
                    <a16:creationId xmlns:a16="http://schemas.microsoft.com/office/drawing/2014/main" id="{00638D03-2870-982D-D06E-774FB16A6DA3}"/>
                  </a:ext>
                </a:extLst>
              </p:cNvPr>
              <p:cNvSpPr txBox="1">
                <a:spLocks noRot="1" noChangeAspect="1" noMove="1" noResize="1" noEditPoints="1" noAdjustHandles="1" noChangeArrowheads="1" noChangeShapeType="1" noTextEdit="1"/>
              </p:cNvSpPr>
              <p:nvPr/>
            </p:nvSpPr>
            <p:spPr>
              <a:xfrm>
                <a:off x="12015614" y="7075514"/>
                <a:ext cx="2499725" cy="523220"/>
              </a:xfrm>
              <a:prstGeom prst="rect">
                <a:avLst/>
              </a:prstGeom>
              <a:blipFill>
                <a:blip r:embed="rId7"/>
                <a:stretch>
                  <a:fillRect l="-15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5F9259-7735-7947-8257-02F4D3C34A73}"/>
                  </a:ext>
                </a:extLst>
              </p:cNvPr>
              <p:cNvSpPr txBox="1"/>
              <p:nvPr/>
            </p:nvSpPr>
            <p:spPr>
              <a:xfrm>
                <a:off x="8150359" y="10799563"/>
                <a:ext cx="2714906"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solidFill>
                            <a:srgbClr val="FF7C09"/>
                          </a:solidFill>
                          <a:latin typeface="Cambria Math" panose="02040503050406030204" pitchFamily="18" charset="0"/>
                        </a:rPr>
                        <m:t>𝑁</m:t>
                      </m:r>
                      <m:d>
                        <m:dPr>
                          <m:ctrlPr>
                            <a:rPr lang="en-US" sz="2800" b="0" i="1" smtClean="0">
                              <a:solidFill>
                                <a:srgbClr val="FF7C09"/>
                              </a:solidFill>
                              <a:latin typeface="Cambria Math" panose="02040503050406030204" pitchFamily="18" charset="0"/>
                            </a:rPr>
                          </m:ctrlPr>
                        </m:dPr>
                        <m:e>
                          <m:r>
                            <a:rPr lang="en-US" sz="2800" b="0" i="1" smtClean="0">
                              <a:solidFill>
                                <a:srgbClr val="FF7C09"/>
                              </a:solidFill>
                              <a:latin typeface="Cambria Math" panose="02040503050406030204" pitchFamily="18" charset="0"/>
                            </a:rPr>
                            <m:t>𝑡</m:t>
                          </m:r>
                          <m:r>
                            <a:rPr lang="en-US" sz="2800" b="0" i="1" smtClean="0">
                              <a:solidFill>
                                <a:srgbClr val="FF7C09"/>
                              </a:solidFill>
                              <a:latin typeface="Cambria Math" panose="02040503050406030204" pitchFamily="18" charset="0"/>
                            </a:rPr>
                            <m:t>=−∞</m:t>
                          </m:r>
                        </m:e>
                      </m:d>
                      <m:r>
                        <a:rPr lang="en-US" sz="2800" b="0" i="1" smtClean="0">
                          <a:solidFill>
                            <a:srgbClr val="FF7C09"/>
                          </a:solidFill>
                          <a:latin typeface="Cambria Math" panose="02040503050406030204" pitchFamily="18" charset="0"/>
                        </a:rPr>
                        <m:t>=0</m:t>
                      </m:r>
                    </m:oMath>
                  </m:oMathPara>
                </a14:m>
                <a:endParaRPr lang="en-US" sz="2800" b="0" dirty="0">
                  <a:solidFill>
                    <a:srgbClr val="FF7C09"/>
                  </a:solidFill>
                </a:endParaRPr>
              </a:p>
            </p:txBody>
          </p:sp>
        </mc:Choice>
        <mc:Fallback xmlns="">
          <p:sp>
            <p:nvSpPr>
              <p:cNvPr id="12" name="TextBox 11">
                <a:extLst>
                  <a:ext uri="{FF2B5EF4-FFF2-40B4-BE49-F238E27FC236}">
                    <a16:creationId xmlns:a16="http://schemas.microsoft.com/office/drawing/2014/main" id="{0E5F9259-7735-7947-8257-02F4D3C34A73}"/>
                  </a:ext>
                </a:extLst>
              </p:cNvPr>
              <p:cNvSpPr txBox="1">
                <a:spLocks noRot="1" noChangeAspect="1" noMove="1" noResize="1" noEditPoints="1" noAdjustHandles="1" noChangeArrowheads="1" noChangeShapeType="1" noTextEdit="1"/>
              </p:cNvSpPr>
              <p:nvPr/>
            </p:nvSpPr>
            <p:spPr>
              <a:xfrm>
                <a:off x="8150359" y="10799563"/>
                <a:ext cx="2714906" cy="523220"/>
              </a:xfrm>
              <a:prstGeom prst="rect">
                <a:avLst/>
              </a:prstGeom>
              <a:blipFill>
                <a:blip r:embed="rId8"/>
                <a:stretch>
                  <a:fillRect l="-93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BF7ED09-44BE-22E4-EB2C-A82D8422D23A}"/>
              </a:ext>
            </a:extLst>
          </p:cNvPr>
          <p:cNvSpPr txBox="1"/>
          <p:nvPr/>
        </p:nvSpPr>
        <p:spPr>
          <a:xfrm>
            <a:off x="17857198" y="6788480"/>
            <a:ext cx="6464279" cy="3785652"/>
          </a:xfrm>
          <a:prstGeom prst="rect">
            <a:avLst/>
          </a:prstGeom>
          <a:noFill/>
        </p:spPr>
        <p:txBody>
          <a:bodyPr wrap="square">
            <a:spAutoFit/>
          </a:bodyPr>
          <a:lstStyle/>
          <a:p>
            <a:r>
              <a:rPr lang="en-US" sz="6000" dirty="0">
                <a:solidFill>
                  <a:srgbClr val="0070C0"/>
                </a:solidFill>
              </a:rPr>
              <a:t>Carrying capacity</a:t>
            </a:r>
          </a:p>
          <a:p>
            <a:r>
              <a:rPr lang="en-US" sz="6000" dirty="0">
                <a:solidFill>
                  <a:srgbClr val="0070C0"/>
                </a:solidFill>
              </a:rPr>
              <a:t>Steady states </a:t>
            </a:r>
          </a:p>
          <a:p>
            <a:r>
              <a:rPr lang="en-US" sz="6000" dirty="0">
                <a:solidFill>
                  <a:srgbClr val="0070C0"/>
                </a:solidFill>
              </a:rPr>
              <a:t>Stable vs unstable</a:t>
            </a:r>
          </a:p>
          <a:p>
            <a:r>
              <a:rPr lang="en-US" sz="6000" dirty="0">
                <a:solidFill>
                  <a:srgbClr val="0070C0"/>
                </a:solidFill>
              </a:rPr>
              <a:t>Inflection point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C147032-16E9-ECAA-2D92-D0503C839DFB}"/>
                  </a:ext>
                </a:extLst>
              </p:cNvPr>
              <p:cNvSpPr txBox="1"/>
              <p:nvPr/>
            </p:nvSpPr>
            <p:spPr>
              <a:xfrm>
                <a:off x="1286921" y="10127911"/>
                <a:ext cx="2583331" cy="23083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b="0" i="1" smtClean="0">
                              <a:solidFill>
                                <a:schemeClr val="accent6"/>
                              </a:solidFill>
                              <a:latin typeface="Cambria Math" panose="02040503050406030204" pitchFamily="18" charset="0"/>
                            </a:rPr>
                          </m:ctrlPr>
                        </m:sSupPr>
                        <m:e>
                          <m:r>
                            <a:rPr lang="en-US" sz="4800" b="0" i="1" smtClean="0">
                              <a:solidFill>
                                <a:schemeClr val="accent6"/>
                              </a:solidFill>
                              <a:latin typeface="Cambria Math" panose="02040503050406030204" pitchFamily="18" charset="0"/>
                            </a:rPr>
                            <m:t>𝑒</m:t>
                          </m:r>
                        </m:e>
                        <m:sup>
                          <m:r>
                            <a:rPr lang="en-US" sz="4800" b="0" i="1" smtClean="0">
                              <a:solidFill>
                                <a:schemeClr val="accent6"/>
                              </a:solidFill>
                              <a:latin typeface="Cambria Math" panose="02040503050406030204" pitchFamily="18" charset="0"/>
                            </a:rPr>
                            <m:t>0</m:t>
                          </m:r>
                        </m:sup>
                      </m:sSup>
                      <m:r>
                        <a:rPr lang="en-US" sz="4800" i="1" smtClean="0">
                          <a:solidFill>
                            <a:schemeClr val="accent6"/>
                          </a:solidFill>
                          <a:latin typeface="Cambria Math" panose="02040503050406030204" pitchFamily="18" charset="0"/>
                        </a:rPr>
                        <m:t>=</m:t>
                      </m:r>
                      <m:r>
                        <a:rPr lang="en-US" sz="4800" b="0" i="1" smtClean="0">
                          <a:solidFill>
                            <a:schemeClr val="accent6"/>
                          </a:solidFill>
                          <a:latin typeface="Cambria Math" panose="02040503050406030204" pitchFamily="18" charset="0"/>
                        </a:rPr>
                        <m:t>1</m:t>
                      </m:r>
                    </m:oMath>
                  </m:oMathPara>
                </a14:m>
                <a:endParaRPr lang="en-US" sz="4800" b="0" i="1" dirty="0">
                  <a:solidFill>
                    <a:schemeClr val="accent6"/>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4800" i="1">
                              <a:solidFill>
                                <a:schemeClr val="accent6"/>
                              </a:solidFill>
                              <a:latin typeface="Cambria Math" panose="02040503050406030204" pitchFamily="18" charset="0"/>
                            </a:rPr>
                          </m:ctrlPr>
                        </m:sSupPr>
                        <m:e>
                          <m:r>
                            <a:rPr lang="en-US" sz="4800" i="1">
                              <a:solidFill>
                                <a:schemeClr val="accent6"/>
                              </a:solidFill>
                              <a:latin typeface="Cambria Math" panose="02040503050406030204" pitchFamily="18" charset="0"/>
                            </a:rPr>
                            <m:t>𝑒</m:t>
                          </m:r>
                        </m:e>
                        <m:sup>
                          <m:r>
                            <a:rPr lang="en-US" sz="4800" i="1">
                              <a:solidFill>
                                <a:schemeClr val="accent6"/>
                              </a:solidFill>
                              <a:latin typeface="Cambria Math" panose="02040503050406030204" pitchFamily="18" charset="0"/>
                            </a:rPr>
                            <m:t>∞</m:t>
                          </m:r>
                        </m:sup>
                      </m:sSup>
                      <m:r>
                        <a:rPr lang="en-US" sz="4800" i="1">
                          <a:solidFill>
                            <a:schemeClr val="accent6"/>
                          </a:solidFill>
                          <a:latin typeface="Cambria Math" panose="02040503050406030204" pitchFamily="18" charset="0"/>
                        </a:rPr>
                        <m:t>=∞</m:t>
                      </m:r>
                    </m:oMath>
                  </m:oMathPara>
                </a14:m>
                <a:endParaRPr lang="en-US" sz="4800" b="0" i="1" dirty="0">
                  <a:solidFill>
                    <a:schemeClr val="accent6"/>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4800" i="1">
                              <a:solidFill>
                                <a:schemeClr val="accent6"/>
                              </a:solidFill>
                              <a:latin typeface="Cambria Math" panose="02040503050406030204" pitchFamily="18" charset="0"/>
                            </a:rPr>
                          </m:ctrlPr>
                        </m:sSupPr>
                        <m:e>
                          <m:r>
                            <a:rPr lang="en-US" sz="4800" i="1">
                              <a:solidFill>
                                <a:schemeClr val="accent6"/>
                              </a:solidFill>
                              <a:latin typeface="Cambria Math" panose="02040503050406030204" pitchFamily="18" charset="0"/>
                            </a:rPr>
                            <m:t>𝑒</m:t>
                          </m:r>
                        </m:e>
                        <m:sup>
                          <m:r>
                            <a:rPr lang="en-US" sz="4800" b="0" i="1" smtClean="0">
                              <a:solidFill>
                                <a:schemeClr val="accent6"/>
                              </a:solidFill>
                              <a:latin typeface="Cambria Math" panose="02040503050406030204" pitchFamily="18" charset="0"/>
                            </a:rPr>
                            <m:t>−</m:t>
                          </m:r>
                          <m:r>
                            <a:rPr lang="en-US" sz="4800" i="1">
                              <a:solidFill>
                                <a:schemeClr val="accent6"/>
                              </a:solidFill>
                              <a:latin typeface="Cambria Math" panose="02040503050406030204" pitchFamily="18" charset="0"/>
                            </a:rPr>
                            <m:t>∞</m:t>
                          </m:r>
                        </m:sup>
                      </m:sSup>
                      <m:r>
                        <a:rPr lang="en-US" sz="4800" b="0" i="1" smtClean="0">
                          <a:solidFill>
                            <a:schemeClr val="accent6"/>
                          </a:solidFill>
                          <a:latin typeface="Cambria Math" panose="02040503050406030204" pitchFamily="18" charset="0"/>
                        </a:rPr>
                        <m:t>=0</m:t>
                      </m:r>
                    </m:oMath>
                  </m:oMathPara>
                </a14:m>
                <a:endParaRPr lang="en-US" sz="4800" i="1" dirty="0">
                  <a:solidFill>
                    <a:schemeClr val="accent6"/>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5C147032-16E9-ECAA-2D92-D0503C839DFB}"/>
                  </a:ext>
                </a:extLst>
              </p:cNvPr>
              <p:cNvSpPr txBox="1">
                <a:spLocks noRot="1" noChangeAspect="1" noMove="1" noResize="1" noEditPoints="1" noAdjustHandles="1" noChangeArrowheads="1" noChangeShapeType="1" noTextEdit="1"/>
              </p:cNvSpPr>
              <p:nvPr/>
            </p:nvSpPr>
            <p:spPr>
              <a:xfrm>
                <a:off x="1286921" y="10127911"/>
                <a:ext cx="2583331" cy="2308324"/>
              </a:xfrm>
              <a:prstGeom prst="rect">
                <a:avLst/>
              </a:prstGeom>
              <a:blipFill>
                <a:blip r:embed="rId9"/>
                <a:stretch>
                  <a:fillRect l="-245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60ACB5C-BA43-CA75-ED0C-FDA0FC9CFD76}"/>
              </a:ext>
            </a:extLst>
          </p:cNvPr>
          <p:cNvGrpSpPr/>
          <p:nvPr/>
        </p:nvGrpSpPr>
        <p:grpSpPr>
          <a:xfrm>
            <a:off x="8190499" y="7241271"/>
            <a:ext cx="2991348" cy="2144484"/>
            <a:chOff x="5357124" y="7346988"/>
            <a:chExt cx="2991348" cy="2144484"/>
          </a:xfrm>
        </p:grpSpPr>
        <p:sp>
          <p:nvSpPr>
            <p:cNvPr id="6" name="Line Callout 1 5">
              <a:extLst>
                <a:ext uri="{FF2B5EF4-FFF2-40B4-BE49-F238E27FC236}">
                  <a16:creationId xmlns:a16="http://schemas.microsoft.com/office/drawing/2014/main" id="{0F6E8FCA-9647-CA9E-7723-A88C96C1BAF8}"/>
                </a:ext>
              </a:extLst>
            </p:cNvPr>
            <p:cNvSpPr/>
            <p:nvPr/>
          </p:nvSpPr>
          <p:spPr>
            <a:xfrm>
              <a:off x="5357124" y="7346988"/>
              <a:ext cx="2991348" cy="2144484"/>
            </a:xfrm>
            <a:prstGeom prst="borderCallout1">
              <a:avLst>
                <a:gd name="adj1" fmla="val 13165"/>
                <a:gd name="adj2" fmla="val 98220"/>
                <a:gd name="adj3" fmla="val -10666"/>
                <a:gd name="adj4" fmla="val 123145"/>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428F65B-CE56-5DE3-B229-6D13338771D0}"/>
                </a:ext>
              </a:extLst>
            </p:cNvPr>
            <p:cNvPicPr>
              <a:picLocks noChangeAspect="1"/>
            </p:cNvPicPr>
            <p:nvPr/>
          </p:nvPicPr>
          <p:blipFill>
            <a:blip r:embed="rId10"/>
            <a:stretch>
              <a:fillRect/>
            </a:stretch>
          </p:blipFill>
          <p:spPr>
            <a:xfrm>
              <a:off x="5437244" y="7400677"/>
              <a:ext cx="2826139" cy="2030823"/>
            </a:xfrm>
            <a:prstGeom prst="rect">
              <a:avLst/>
            </a:prstGeom>
          </p:spPr>
        </p:pic>
      </p:grpSp>
      <p:sp>
        <p:nvSpPr>
          <p:cNvPr id="8" name="TextBox 7">
            <a:extLst>
              <a:ext uri="{FF2B5EF4-FFF2-40B4-BE49-F238E27FC236}">
                <a16:creationId xmlns:a16="http://schemas.microsoft.com/office/drawing/2014/main" id="{E15D90C7-B4B4-317A-BB64-C2B69283B1F6}"/>
              </a:ext>
            </a:extLst>
          </p:cNvPr>
          <p:cNvSpPr txBox="1"/>
          <p:nvPr/>
        </p:nvSpPr>
        <p:spPr>
          <a:xfrm>
            <a:off x="3698937" y="2771587"/>
            <a:ext cx="2063912" cy="1015663"/>
          </a:xfrm>
          <a:prstGeom prst="rect">
            <a:avLst/>
          </a:prstGeom>
          <a:noFill/>
        </p:spPr>
        <p:txBody>
          <a:bodyPr wrap="square">
            <a:spAutoFit/>
          </a:bodyPr>
          <a:lstStyle/>
          <a:p>
            <a:r>
              <a:rPr lang="en-US" sz="6000" dirty="0">
                <a:solidFill>
                  <a:srgbClr val="0070C0"/>
                </a:solidFill>
              </a:rPr>
              <a:t>ODE</a:t>
            </a:r>
          </a:p>
        </p:txBody>
      </p:sp>
      <p:sp>
        <p:nvSpPr>
          <p:cNvPr id="9" name="TextBox 8">
            <a:extLst>
              <a:ext uri="{FF2B5EF4-FFF2-40B4-BE49-F238E27FC236}">
                <a16:creationId xmlns:a16="http://schemas.microsoft.com/office/drawing/2014/main" id="{F7D59380-A7B5-4279-D7FD-7B42699427B4}"/>
              </a:ext>
            </a:extLst>
          </p:cNvPr>
          <p:cNvSpPr txBox="1"/>
          <p:nvPr/>
        </p:nvSpPr>
        <p:spPr>
          <a:xfrm>
            <a:off x="9952075" y="2771587"/>
            <a:ext cx="6337004" cy="1015663"/>
          </a:xfrm>
          <a:prstGeom prst="rect">
            <a:avLst/>
          </a:prstGeom>
          <a:noFill/>
        </p:spPr>
        <p:txBody>
          <a:bodyPr wrap="square">
            <a:spAutoFit/>
          </a:bodyPr>
          <a:lstStyle/>
          <a:p>
            <a:r>
              <a:rPr lang="en-US" sz="6000" dirty="0">
                <a:solidFill>
                  <a:srgbClr val="0070C0"/>
                </a:solidFill>
              </a:rPr>
              <a:t>Analytical solution</a:t>
            </a:r>
          </a:p>
        </p:txBody>
      </p:sp>
      <p:sp>
        <p:nvSpPr>
          <p:cNvPr id="14" name="TextBox 13">
            <a:extLst>
              <a:ext uri="{FF2B5EF4-FFF2-40B4-BE49-F238E27FC236}">
                <a16:creationId xmlns:a16="http://schemas.microsoft.com/office/drawing/2014/main" id="{F75BC3B2-94D4-6385-5617-A481B7405B12}"/>
              </a:ext>
            </a:extLst>
          </p:cNvPr>
          <p:cNvSpPr txBox="1"/>
          <p:nvPr/>
        </p:nvSpPr>
        <p:spPr>
          <a:xfrm>
            <a:off x="6020479" y="2771587"/>
            <a:ext cx="3673966" cy="1015663"/>
          </a:xfrm>
          <a:prstGeom prst="rect">
            <a:avLst/>
          </a:prstGeom>
          <a:noFill/>
        </p:spPr>
        <p:txBody>
          <a:bodyPr wrap="square">
            <a:spAutoFit/>
          </a:bodyPr>
          <a:lstStyle/>
          <a:p>
            <a:r>
              <a:rPr lang="en-US" sz="6000" dirty="0">
                <a:solidFill>
                  <a:srgbClr val="FFC000"/>
                </a:solidFill>
              </a:rPr>
              <a:t>challenge</a:t>
            </a:r>
          </a:p>
        </p:txBody>
      </p:sp>
    </p:spTree>
    <p:extLst>
      <p:ext uri="{BB962C8B-B14F-4D97-AF65-F5344CB8AC3E}">
        <p14:creationId xmlns:p14="http://schemas.microsoft.com/office/powerpoint/2010/main" val="16789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1206499" y="16265"/>
            <a:ext cx="21971001" cy="3874313"/>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FFFFFF"/>
              </a:buClr>
              <a:buSzPts val="8500"/>
              <a:buFont typeface="Helvetica Neue"/>
              <a:buNone/>
            </a:pPr>
            <a:r>
              <a:rPr lang="en-US" sz="8500" b="1" dirty="0">
                <a:solidFill>
                  <a:schemeClr val="tx1">
                    <a:lumMod val="75000"/>
                    <a:lumOff val="25000"/>
                  </a:schemeClr>
                </a:solidFill>
                <a:latin typeface="Helvetica Neue"/>
                <a:ea typeface="Helvetica Neue"/>
                <a:cs typeface="Helvetica Neue"/>
                <a:sym typeface="Helvetica Neue"/>
              </a:rPr>
              <a:t>Introduction to ODEs</a:t>
            </a:r>
          </a:p>
          <a:p>
            <a:pPr marL="0" indent="0" algn="l">
              <a:buSzPts val="8500"/>
            </a:pPr>
            <a:r>
              <a:rPr lang="en-US" sz="8500" b="1" dirty="0"/>
              <a:t>Graphical Analysis of ODEs</a:t>
            </a:r>
          </a:p>
        </p:txBody>
      </p:sp>
      <p:sp>
        <p:nvSpPr>
          <p:cNvPr id="93" name="Google Shape;93;p2"/>
          <p:cNvSpPr txBox="1"/>
          <p:nvPr/>
        </p:nvSpPr>
        <p:spPr>
          <a:xfrm>
            <a:off x="1335720" y="6521003"/>
            <a:ext cx="21971000" cy="3874314"/>
          </a:xfrm>
          <a:prstGeom prst="rect">
            <a:avLst/>
          </a:prstGeom>
          <a:noFill/>
          <a:ln>
            <a:noFill/>
          </a:ln>
        </p:spPr>
        <p:txBody>
          <a:bodyPr spcFirstLastPara="1" wrap="square" lIns="50800" tIns="50800" rIns="50800" bIns="50800" anchor="ctr" anchorCtr="0">
            <a:normAutofit fontScale="77500" lnSpcReduction="20000"/>
          </a:bodyPr>
          <a:lstStyle/>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b="0" i="0" u="none" strike="noStrike" cap="none" dirty="0">
                <a:solidFill>
                  <a:srgbClr val="FFFFFF"/>
                </a:solidFill>
                <a:latin typeface="Helvetica Neue"/>
                <a:ea typeface="Helvetica Neue"/>
                <a:cs typeface="Helvetica Neue"/>
                <a:sym typeface="Helvetica Neue"/>
              </a:rPr>
              <a:t>Plotting ODEs (dy/dt versus y)</a:t>
            </a:r>
          </a:p>
          <a:p>
            <a:pPr marL="857250" indent="-857250">
              <a:lnSpc>
                <a:spcPct val="120000"/>
              </a:lnSpc>
              <a:buClr>
                <a:srgbClr val="FFFFFF"/>
              </a:buClr>
              <a:buSzPts val="6000"/>
              <a:buFont typeface="Wingdings" pitchFamily="2" charset="2"/>
              <a:buChar char="v"/>
            </a:pPr>
            <a:r>
              <a:rPr lang="en-US" sz="6000" b="0" i="0" u="none" strike="noStrike" cap="none" dirty="0">
                <a:solidFill>
                  <a:srgbClr val="FFFFFF"/>
                </a:solidFill>
                <a:latin typeface="Helvetica Neue"/>
                <a:ea typeface="Helvetica Neue"/>
                <a:cs typeface="Helvetica Neue"/>
                <a:sym typeface="Helvetica Neue"/>
              </a:rPr>
              <a:t>Vector fields, fixed </a:t>
            </a:r>
            <a:r>
              <a:rPr lang="en-US" sz="6000" dirty="0">
                <a:solidFill>
                  <a:srgbClr val="FFFFFF"/>
                </a:solidFill>
                <a:latin typeface="Helvetica Neue"/>
                <a:ea typeface="Helvetica Neue"/>
                <a:cs typeface="Helvetica Neue"/>
                <a:sym typeface="Helvetica Neue"/>
              </a:rPr>
              <a:t>points, stability analysis, and inflection points</a:t>
            </a:r>
            <a:endParaRPr lang="en-US" sz="6000" b="0" i="0" u="none" strike="noStrike" cap="none" dirty="0">
              <a:solidFill>
                <a:srgbClr val="FFFFFF"/>
              </a:solidFill>
              <a:latin typeface="Helvetica Neue"/>
              <a:ea typeface="Helvetica Neue"/>
              <a:cs typeface="Helvetica Neue"/>
              <a:sym typeface="Helvetica Neue"/>
            </a:endParaRPr>
          </a:p>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dirty="0">
                <a:solidFill>
                  <a:srgbClr val="FFFFFF"/>
                </a:solidFill>
                <a:latin typeface="Helvetica Neue"/>
                <a:ea typeface="Helvetica Neue"/>
                <a:cs typeface="Helvetica Neue"/>
                <a:sym typeface="Helvetica Neue"/>
              </a:rPr>
              <a:t>Time-course plots of ODEs solutions from vector fields</a:t>
            </a:r>
          </a:p>
          <a:p>
            <a:pPr marL="857250" indent="-857250">
              <a:lnSpc>
                <a:spcPct val="120000"/>
              </a:lnSpc>
              <a:buClr>
                <a:srgbClr val="FFFFFF"/>
              </a:buClr>
              <a:buSzPts val="6000"/>
              <a:buFont typeface="Wingdings" pitchFamily="2" charset="2"/>
              <a:buChar char="v"/>
            </a:pPr>
            <a:r>
              <a:rPr lang="en-US" sz="6000" dirty="0">
                <a:solidFill>
                  <a:srgbClr val="FFFFFF"/>
                </a:solidFill>
                <a:latin typeface="Helvetica Neue"/>
                <a:ea typeface="Helvetica Neue"/>
                <a:cs typeface="Helvetica Neue"/>
                <a:sym typeface="Helvetica Neue"/>
              </a:rPr>
              <a:t>Bifurcation, nullclines  </a:t>
            </a:r>
          </a:p>
          <a:p>
            <a:pPr marL="857250" indent="-857250">
              <a:lnSpc>
                <a:spcPct val="120000"/>
              </a:lnSpc>
              <a:buClr>
                <a:srgbClr val="FFFFFF"/>
              </a:buClr>
              <a:buSzPts val="6000"/>
              <a:buFont typeface="Wingdings" pitchFamily="2" charset="2"/>
              <a:buChar char="v"/>
            </a:pPr>
            <a:r>
              <a:rPr lang="en-US" sz="6000" dirty="0">
                <a:solidFill>
                  <a:srgbClr val="FFFFFF"/>
                </a:solidFill>
                <a:latin typeface="Helvetica Neue"/>
                <a:ea typeface="Helvetica Neue"/>
                <a:cs typeface="Helvetica Neue"/>
                <a:sym typeface="Helvetica Neue"/>
              </a:rPr>
              <a:t>Numerical solutions of ODEs</a:t>
            </a:r>
          </a:p>
        </p:txBody>
      </p:sp>
      <p:sp>
        <p:nvSpPr>
          <p:cNvPr id="94" name="Google Shape;94;p2"/>
          <p:cNvSpPr txBox="1"/>
          <p:nvPr/>
        </p:nvSpPr>
        <p:spPr>
          <a:xfrm>
            <a:off x="1589958" y="2946116"/>
            <a:ext cx="21971001" cy="3874314"/>
          </a:xfrm>
          <a:prstGeom prst="rect">
            <a:avLst/>
          </a:prstGeom>
          <a:noFill/>
          <a:ln>
            <a:noFill/>
          </a:ln>
        </p:spPr>
        <p:txBody>
          <a:bodyPr spcFirstLastPara="1" wrap="square" lIns="50800" tIns="50800" rIns="50800" bIns="50800" anchor="ctr" anchorCtr="0">
            <a:normAutofit/>
          </a:bodyPr>
          <a:lstStyle/>
          <a:p>
            <a:pPr algn="ctr">
              <a:lnSpc>
                <a:spcPct val="80000"/>
              </a:lnSpc>
              <a:buClr>
                <a:srgbClr val="FFFFFF"/>
              </a:buClr>
              <a:buSzPts val="6000"/>
            </a:pPr>
            <a:r>
              <a:rPr lang="en-US" sz="5400" b="0" i="1" u="none" strike="noStrike" dirty="0">
                <a:solidFill>
                  <a:schemeClr val="bg1">
                    <a:lumMod val="95000"/>
                  </a:schemeClr>
                </a:solidFill>
                <a:effectLst/>
                <a:latin typeface="Arial" panose="020B0604020202020204" pitchFamily="34" charset="0"/>
              </a:rPr>
              <a:t>Most nonlinear ODEs don’t have analytical solutions</a:t>
            </a:r>
            <a:r>
              <a:rPr lang="en-US" sz="5400" i="1" dirty="0">
                <a:solidFill>
                  <a:schemeClr val="bg1">
                    <a:lumMod val="95000"/>
                  </a:schemeClr>
                </a:solidFill>
                <a:latin typeface="Arial" panose="020B0604020202020204" pitchFamily="34" charset="0"/>
              </a:rPr>
              <a:t>.</a:t>
            </a:r>
            <a:r>
              <a:rPr lang="en-US" sz="5400" b="0" i="1" u="none" strike="noStrike" dirty="0">
                <a:solidFill>
                  <a:schemeClr val="bg1">
                    <a:lumMod val="95000"/>
                  </a:schemeClr>
                </a:solidFill>
                <a:effectLst/>
                <a:latin typeface="Arial" panose="020B0604020202020204" pitchFamily="34" charset="0"/>
              </a:rPr>
              <a:t> Graphical analysis, such as finding equilibrium points and their stability, is useful to identify the long-term dynamics of the solutions and patterns. </a:t>
            </a:r>
            <a:r>
              <a:rPr lang="en-US" sz="5400" i="1" dirty="0">
                <a:solidFill>
                  <a:schemeClr val="bg1">
                    <a:lumMod val="95000"/>
                  </a:schemeClr>
                </a:solidFill>
                <a:latin typeface="Arial" panose="020B0604020202020204" pitchFamily="34" charset="0"/>
              </a:rPr>
              <a:t>This is helpful in examining many initial conditions at once and to characterize how parameter changes lead to altered responses. </a:t>
            </a:r>
            <a:endParaRPr lang="en-US" sz="7200" i="1" dirty="0">
              <a:solidFill>
                <a:schemeClr val="bg1">
                  <a:lumMod val="95000"/>
                </a:schemeClr>
              </a:solidFill>
              <a:latin typeface="Arial" panose="020B0604020202020204" pitchFamily="34" charset="0"/>
            </a:endParaRPr>
          </a:p>
          <a:p>
            <a:pPr algn="ctr">
              <a:lnSpc>
                <a:spcPct val="80000"/>
              </a:lnSpc>
              <a:buClr>
                <a:srgbClr val="FFFFFF"/>
              </a:buClr>
              <a:buSzPts val="6000"/>
            </a:pPr>
            <a:endParaRPr i="1" dirty="0">
              <a:solidFill>
                <a:schemeClr val="bg1">
                  <a:lumMod val="95000"/>
                </a:schemeClr>
              </a:solidFill>
            </a:endParaRPr>
          </a:p>
        </p:txBody>
      </p:sp>
      <p:sp>
        <p:nvSpPr>
          <p:cNvPr id="2" name="Google Shape;92;p2">
            <a:extLst>
              <a:ext uri="{FF2B5EF4-FFF2-40B4-BE49-F238E27FC236}">
                <a16:creationId xmlns:a16="http://schemas.microsoft.com/office/drawing/2014/main" id="{48AB45A0-D0D8-B410-D0F8-B3CA0596558A}"/>
              </a:ext>
            </a:extLst>
          </p:cNvPr>
          <p:cNvSpPr txBox="1">
            <a:spLocks/>
          </p:cNvSpPr>
          <p:nvPr/>
        </p:nvSpPr>
        <p:spPr>
          <a:xfrm>
            <a:off x="1206499" y="9797442"/>
            <a:ext cx="22774378"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l">
              <a:buSzPts val="8500"/>
            </a:pPr>
            <a:r>
              <a:rPr lang="en-US" sz="8500" b="1" dirty="0">
                <a:solidFill>
                  <a:schemeClr val="tx1">
                    <a:lumMod val="75000"/>
                    <a:lumOff val="25000"/>
                  </a:schemeClr>
                </a:solidFill>
              </a:rPr>
              <a:t>Michaelis-Menten and Mass Action Kinetics</a:t>
            </a:r>
          </a:p>
          <a:p>
            <a:pPr marL="0" indent="0" algn="l">
              <a:buSzPts val="8500"/>
            </a:pPr>
            <a:r>
              <a:rPr lang="en-US" sz="8500" b="1" dirty="0">
                <a:solidFill>
                  <a:schemeClr val="tx1">
                    <a:lumMod val="75000"/>
                    <a:lumOff val="25000"/>
                  </a:schemeClr>
                </a:solidFill>
              </a:rPr>
              <a:t>Modeling biological systems with ODEs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D9F119-6394-C5F0-7F0F-46117FCE44B2}"/>
                  </a:ext>
                </a:extLst>
              </p:cNvPr>
              <p:cNvSpPr txBox="1"/>
              <p:nvPr/>
            </p:nvSpPr>
            <p:spPr>
              <a:xfrm>
                <a:off x="20588602" y="6127373"/>
                <a:ext cx="3101577" cy="1495153"/>
              </a:xfrm>
              <a:prstGeom prst="rect">
                <a:avLst/>
              </a:prstGeom>
              <a:solidFill>
                <a:schemeClr val="accent2">
                  <a:lumMod val="50000"/>
                </a:schemeClr>
              </a:solid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3200" i="1" smtClean="0">
                              <a:solidFill>
                                <a:schemeClr val="bg1">
                                  <a:lumMod val="95000"/>
                                </a:schemeClr>
                              </a:solidFill>
                              <a:latin typeface="Cambria Math" panose="02040503050406030204" pitchFamily="18" charset="0"/>
                            </a:rPr>
                          </m:ctrlPr>
                        </m:fPr>
                        <m:num>
                          <m:r>
                            <m:rPr>
                              <m:nor/>
                            </m:rPr>
                            <a:rPr lang="en-US" sz="3200" i="1">
                              <a:solidFill>
                                <a:schemeClr val="bg1">
                                  <a:lumMod val="95000"/>
                                </a:schemeClr>
                              </a:solidFill>
                              <a:latin typeface="Cambria Math" panose="02040503050406030204" pitchFamily="18" charset="0"/>
                            </a:rPr>
                            <m:t>d</m:t>
                          </m:r>
                          <m:r>
                            <a:rPr lang="en-US" sz="3200" b="0" i="1" smtClean="0">
                              <a:solidFill>
                                <a:schemeClr val="bg1">
                                  <a:lumMod val="95000"/>
                                </a:schemeClr>
                              </a:solidFill>
                              <a:latin typeface="Cambria Math" panose="02040503050406030204" pitchFamily="18" charset="0"/>
                            </a:rPr>
                            <m:t>𝑥</m:t>
                          </m:r>
                        </m:num>
                        <m:den>
                          <m:r>
                            <a:rPr lang="en-US" sz="3200" i="1">
                              <a:solidFill>
                                <a:schemeClr val="bg1">
                                  <a:lumMod val="95000"/>
                                </a:schemeClr>
                              </a:solidFill>
                              <a:latin typeface="Cambria Math" panose="02040503050406030204" pitchFamily="18" charset="0"/>
                            </a:rPr>
                            <m:t>𝑑𝑡</m:t>
                          </m:r>
                        </m:den>
                      </m:f>
                      <m:r>
                        <a:rPr lang="en-US" sz="3200" i="1">
                          <a:solidFill>
                            <a:schemeClr val="bg1">
                              <a:lumMod val="95000"/>
                            </a:schemeClr>
                          </a:solidFill>
                          <a:latin typeface="Cambria Math" panose="02040503050406030204" pitchFamily="18" charset="0"/>
                        </a:rPr>
                        <m:t>=</m:t>
                      </m:r>
                      <m:r>
                        <a:rPr lang="en-US" sz="3200" b="0" i="1" smtClean="0">
                          <a:solidFill>
                            <a:schemeClr val="bg1">
                              <a:lumMod val="95000"/>
                            </a:schemeClr>
                          </a:solidFill>
                          <a:latin typeface="Cambria Math" panose="02040503050406030204" pitchFamily="18" charset="0"/>
                        </a:rPr>
                        <m:t>𝑓</m:t>
                      </m:r>
                      <m:r>
                        <a:rPr lang="en-US" sz="3200" b="0" i="1" smtClean="0">
                          <a:solidFill>
                            <a:schemeClr val="bg1">
                              <a:lumMod val="95000"/>
                            </a:schemeClr>
                          </a:solidFill>
                          <a:latin typeface="Cambria Math" panose="02040503050406030204" pitchFamily="18" charset="0"/>
                        </a:rPr>
                        <m:t>(</m:t>
                      </m:r>
                      <m:r>
                        <a:rPr lang="en-US" sz="3200" b="0" i="1" smtClean="0">
                          <a:solidFill>
                            <a:schemeClr val="bg1">
                              <a:lumMod val="95000"/>
                            </a:schemeClr>
                          </a:solidFill>
                          <a:latin typeface="Cambria Math" panose="02040503050406030204" pitchFamily="18" charset="0"/>
                        </a:rPr>
                        <m:t>𝑥</m:t>
                      </m:r>
                      <m:r>
                        <a:rPr lang="en-US" sz="3200" b="0" i="1" smtClean="0">
                          <a:solidFill>
                            <a:schemeClr val="bg1">
                              <a:lumMod val="95000"/>
                            </a:schemeClr>
                          </a:solidFill>
                          <a:latin typeface="Cambria Math" panose="02040503050406030204" pitchFamily="18" charset="0"/>
                        </a:rPr>
                        <m:t>)</m:t>
                      </m:r>
                    </m:oMath>
                  </m:oMathPara>
                </a14:m>
                <a:endParaRPr lang="en-US" sz="3200" i="1" dirty="0">
                  <a:solidFill>
                    <a:schemeClr val="bg1">
                      <a:lumMod val="95000"/>
                    </a:schemeClr>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20D9F119-6394-C5F0-7F0F-46117FCE44B2}"/>
                  </a:ext>
                </a:extLst>
              </p:cNvPr>
              <p:cNvSpPr txBox="1">
                <a:spLocks noRot="1" noChangeAspect="1" noMove="1" noResize="1" noEditPoints="1" noAdjustHandles="1" noChangeArrowheads="1" noChangeShapeType="1" noTextEdit="1"/>
              </p:cNvSpPr>
              <p:nvPr/>
            </p:nvSpPr>
            <p:spPr>
              <a:xfrm>
                <a:off x="20588602" y="6127373"/>
                <a:ext cx="3101577" cy="149515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CE3ABF-3A7F-F438-7463-C19DC5225DCE}"/>
                  </a:ext>
                </a:extLst>
              </p:cNvPr>
              <p:cNvSpPr txBox="1"/>
              <p:nvPr/>
            </p:nvSpPr>
            <p:spPr>
              <a:xfrm>
                <a:off x="20588602" y="7740220"/>
                <a:ext cx="3106863" cy="2897653"/>
              </a:xfrm>
              <a:prstGeom prst="rect">
                <a:avLst/>
              </a:prstGeom>
              <a:solidFill>
                <a:schemeClr val="accent2">
                  <a:lumMod val="50000"/>
                </a:schemeClr>
              </a:solid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3200" i="1" smtClean="0">
                              <a:solidFill>
                                <a:schemeClr val="bg1">
                                  <a:lumMod val="95000"/>
                                </a:schemeClr>
                              </a:solidFill>
                              <a:latin typeface="Cambria Math" panose="02040503050406030204" pitchFamily="18" charset="0"/>
                            </a:rPr>
                          </m:ctrlPr>
                        </m:fPr>
                        <m:num>
                          <m:r>
                            <m:rPr>
                              <m:nor/>
                            </m:rPr>
                            <a:rPr lang="en-US" sz="3200" i="1">
                              <a:solidFill>
                                <a:schemeClr val="bg1">
                                  <a:lumMod val="95000"/>
                                </a:schemeClr>
                              </a:solidFill>
                              <a:latin typeface="Cambria Math" panose="02040503050406030204" pitchFamily="18" charset="0"/>
                            </a:rPr>
                            <m:t>d</m:t>
                          </m:r>
                          <m:r>
                            <a:rPr lang="en-US" sz="3200" b="0" i="1" smtClean="0">
                              <a:solidFill>
                                <a:schemeClr val="bg1">
                                  <a:lumMod val="95000"/>
                                </a:schemeClr>
                              </a:solidFill>
                              <a:latin typeface="Cambria Math" panose="02040503050406030204" pitchFamily="18" charset="0"/>
                            </a:rPr>
                            <m:t>𝑥</m:t>
                          </m:r>
                        </m:num>
                        <m:den>
                          <m:r>
                            <a:rPr lang="en-US" sz="3200" i="1">
                              <a:solidFill>
                                <a:schemeClr val="bg1">
                                  <a:lumMod val="95000"/>
                                </a:schemeClr>
                              </a:solidFill>
                              <a:latin typeface="Cambria Math" panose="02040503050406030204" pitchFamily="18" charset="0"/>
                            </a:rPr>
                            <m:t>𝑑𝑡</m:t>
                          </m:r>
                        </m:den>
                      </m:f>
                      <m:r>
                        <a:rPr lang="en-US" sz="3200" i="1">
                          <a:solidFill>
                            <a:schemeClr val="bg1">
                              <a:lumMod val="95000"/>
                            </a:schemeClr>
                          </a:solidFill>
                          <a:latin typeface="Cambria Math" panose="02040503050406030204" pitchFamily="18" charset="0"/>
                        </a:rPr>
                        <m:t>=</m:t>
                      </m:r>
                      <m:r>
                        <a:rPr lang="en-US" sz="3200" b="0" i="1" smtClean="0">
                          <a:solidFill>
                            <a:schemeClr val="bg1">
                              <a:lumMod val="95000"/>
                            </a:schemeClr>
                          </a:solidFill>
                          <a:latin typeface="Cambria Math" panose="02040503050406030204" pitchFamily="18" charset="0"/>
                        </a:rPr>
                        <m:t>𝑓</m:t>
                      </m:r>
                      <m:d>
                        <m:dPr>
                          <m:ctrlPr>
                            <a:rPr lang="en-US" sz="3200" b="0" i="1" smtClean="0">
                              <a:solidFill>
                                <a:schemeClr val="bg1">
                                  <a:lumMod val="95000"/>
                                </a:schemeClr>
                              </a:solidFill>
                              <a:latin typeface="Cambria Math" panose="02040503050406030204" pitchFamily="18" charset="0"/>
                            </a:rPr>
                          </m:ctrlPr>
                        </m:dPr>
                        <m:e>
                          <m:r>
                            <a:rPr lang="en-US" sz="3200" b="0" i="1" smtClean="0">
                              <a:solidFill>
                                <a:schemeClr val="bg1">
                                  <a:lumMod val="95000"/>
                                </a:schemeClr>
                              </a:solidFill>
                              <a:latin typeface="Cambria Math" panose="02040503050406030204" pitchFamily="18" charset="0"/>
                            </a:rPr>
                            <m:t>𝑥</m:t>
                          </m:r>
                          <m:r>
                            <a:rPr lang="en-US" sz="3200" b="0" i="1" smtClean="0">
                              <a:solidFill>
                                <a:schemeClr val="bg1">
                                  <a:lumMod val="95000"/>
                                </a:schemeClr>
                              </a:solidFill>
                              <a:latin typeface="Cambria Math" panose="02040503050406030204" pitchFamily="18" charset="0"/>
                            </a:rPr>
                            <m:t>,</m:t>
                          </m:r>
                          <m:r>
                            <a:rPr lang="en-US" sz="3200" b="0" i="1" smtClean="0">
                              <a:solidFill>
                                <a:schemeClr val="bg1">
                                  <a:lumMod val="95000"/>
                                </a:schemeClr>
                              </a:solidFill>
                              <a:latin typeface="Cambria Math" panose="02040503050406030204" pitchFamily="18" charset="0"/>
                            </a:rPr>
                            <m:t>𝑦</m:t>
                          </m:r>
                        </m:e>
                      </m:d>
                    </m:oMath>
                  </m:oMathPara>
                </a14:m>
                <a:endParaRPr lang="en-US" sz="32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center"/>
                    </m:oMathParaPr>
                    <m:oMath xmlns:m="http://schemas.openxmlformats.org/officeDocument/2006/math">
                      <m:f>
                        <m:fPr>
                          <m:ctrlPr>
                            <a:rPr lang="en-US" sz="3200" b="0" i="1" smtClean="0">
                              <a:solidFill>
                                <a:schemeClr val="bg1">
                                  <a:lumMod val="95000"/>
                                </a:schemeClr>
                              </a:solidFill>
                              <a:latin typeface="Cambria Math" panose="02040503050406030204" pitchFamily="18" charset="0"/>
                            </a:rPr>
                          </m:ctrlPr>
                        </m:fPr>
                        <m:num>
                          <m:r>
                            <a:rPr lang="en-US" sz="3200" b="0" i="1" smtClean="0">
                              <a:solidFill>
                                <a:schemeClr val="bg1">
                                  <a:lumMod val="95000"/>
                                </a:schemeClr>
                              </a:solidFill>
                              <a:latin typeface="Cambria Math" panose="02040503050406030204" pitchFamily="18" charset="0"/>
                            </a:rPr>
                            <m:t>𝑑𝑦</m:t>
                          </m:r>
                        </m:num>
                        <m:den>
                          <m:r>
                            <a:rPr lang="en-US" sz="3200" b="0" i="1" smtClean="0">
                              <a:solidFill>
                                <a:schemeClr val="bg1">
                                  <a:lumMod val="95000"/>
                                </a:schemeClr>
                              </a:solidFill>
                              <a:latin typeface="Cambria Math" panose="02040503050406030204" pitchFamily="18" charset="0"/>
                            </a:rPr>
                            <m:t>𝑑𝑡</m:t>
                          </m:r>
                        </m:den>
                      </m:f>
                      <m:r>
                        <a:rPr lang="en-US" sz="3200" b="0" i="1" smtClean="0">
                          <a:solidFill>
                            <a:schemeClr val="bg1">
                              <a:lumMod val="95000"/>
                            </a:schemeClr>
                          </a:solidFill>
                          <a:latin typeface="Cambria Math" panose="02040503050406030204" pitchFamily="18" charset="0"/>
                        </a:rPr>
                        <m:t>=</m:t>
                      </m:r>
                      <m:r>
                        <a:rPr lang="en-US" sz="3200" b="0" i="1" smtClean="0">
                          <a:solidFill>
                            <a:schemeClr val="bg1">
                              <a:lumMod val="95000"/>
                            </a:schemeClr>
                          </a:solidFill>
                          <a:latin typeface="Cambria Math" panose="02040503050406030204" pitchFamily="18" charset="0"/>
                        </a:rPr>
                        <m:t>𝑔</m:t>
                      </m:r>
                      <m:r>
                        <a:rPr lang="en-US" sz="3200" b="0" i="1" smtClean="0">
                          <a:solidFill>
                            <a:schemeClr val="bg1">
                              <a:lumMod val="95000"/>
                            </a:schemeClr>
                          </a:solidFill>
                          <a:latin typeface="Cambria Math" panose="02040503050406030204" pitchFamily="18" charset="0"/>
                        </a:rPr>
                        <m:t>(</m:t>
                      </m:r>
                      <m:r>
                        <a:rPr lang="en-US" sz="3200" b="0" i="1" smtClean="0">
                          <a:solidFill>
                            <a:schemeClr val="bg1">
                              <a:lumMod val="95000"/>
                            </a:schemeClr>
                          </a:solidFill>
                          <a:latin typeface="Cambria Math" panose="02040503050406030204" pitchFamily="18" charset="0"/>
                        </a:rPr>
                        <m:t>𝑥</m:t>
                      </m:r>
                      <m:r>
                        <a:rPr lang="en-US" sz="3200" b="0" i="1" smtClean="0">
                          <a:solidFill>
                            <a:schemeClr val="bg1">
                              <a:lumMod val="95000"/>
                            </a:schemeClr>
                          </a:solidFill>
                          <a:latin typeface="Cambria Math" panose="02040503050406030204" pitchFamily="18" charset="0"/>
                        </a:rPr>
                        <m:t>,</m:t>
                      </m:r>
                      <m:r>
                        <a:rPr lang="en-US" sz="3200" b="0" i="1" smtClean="0">
                          <a:solidFill>
                            <a:schemeClr val="bg1">
                              <a:lumMod val="95000"/>
                            </a:schemeClr>
                          </a:solidFill>
                          <a:latin typeface="Cambria Math" panose="02040503050406030204" pitchFamily="18" charset="0"/>
                        </a:rPr>
                        <m:t>𝑦</m:t>
                      </m:r>
                      <m:r>
                        <a:rPr lang="en-US" sz="3200" b="0" i="1" smtClean="0">
                          <a:solidFill>
                            <a:schemeClr val="bg1">
                              <a:lumMod val="95000"/>
                            </a:schemeClr>
                          </a:solidFill>
                          <a:latin typeface="Cambria Math" panose="02040503050406030204" pitchFamily="18" charset="0"/>
                        </a:rPr>
                        <m:t>)</m:t>
                      </m:r>
                    </m:oMath>
                  </m:oMathPara>
                </a14:m>
                <a:endParaRPr lang="en-US" sz="3200" b="0" i="1" dirty="0">
                  <a:solidFill>
                    <a:schemeClr val="bg1">
                      <a:lumMod val="9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0ACE3ABF-3A7F-F438-7463-C19DC5225DCE}"/>
                  </a:ext>
                </a:extLst>
              </p:cNvPr>
              <p:cNvSpPr txBox="1">
                <a:spLocks noRot="1" noChangeAspect="1" noMove="1" noResize="1" noEditPoints="1" noAdjustHandles="1" noChangeArrowheads="1" noChangeShapeType="1" noTextEdit="1"/>
              </p:cNvSpPr>
              <p:nvPr/>
            </p:nvSpPr>
            <p:spPr>
              <a:xfrm>
                <a:off x="20588602" y="7740220"/>
                <a:ext cx="3106863" cy="2897653"/>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7138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4655D48-9342-97E4-E3F8-0FF0C85C54DE}"/>
              </a:ext>
            </a:extLst>
          </p:cNvPr>
          <p:cNvGrpSpPr/>
          <p:nvPr/>
        </p:nvGrpSpPr>
        <p:grpSpPr>
          <a:xfrm>
            <a:off x="0" y="0"/>
            <a:ext cx="24384000" cy="13751970"/>
            <a:chOff x="0" y="0"/>
            <a:chExt cx="24384000" cy="13751970"/>
          </a:xfrm>
        </p:grpSpPr>
        <p:pic>
          <p:nvPicPr>
            <p:cNvPr id="3" name="Picture 2">
              <a:extLst>
                <a:ext uri="{FF2B5EF4-FFF2-40B4-BE49-F238E27FC236}">
                  <a16:creationId xmlns:a16="http://schemas.microsoft.com/office/drawing/2014/main" id="{0ABE9728-3ACA-7600-7688-300036A447C0}"/>
                </a:ext>
              </a:extLst>
            </p:cNvPr>
            <p:cNvPicPr>
              <a:picLocks noChangeAspect="1"/>
            </p:cNvPicPr>
            <p:nvPr/>
          </p:nvPicPr>
          <p:blipFill>
            <a:blip r:embed="rId3"/>
            <a:stretch>
              <a:fillRect/>
            </a:stretch>
          </p:blipFill>
          <p:spPr>
            <a:xfrm>
              <a:off x="0" y="0"/>
              <a:ext cx="24384000" cy="13751970"/>
            </a:xfrm>
            <a:prstGeom prst="rect">
              <a:avLst/>
            </a:prstGeom>
          </p:spPr>
        </p:pic>
        <p:sp>
          <p:nvSpPr>
            <p:cNvPr id="4" name="Rectangle 3">
              <a:extLst>
                <a:ext uri="{FF2B5EF4-FFF2-40B4-BE49-F238E27FC236}">
                  <a16:creationId xmlns:a16="http://schemas.microsoft.com/office/drawing/2014/main" id="{7BCD1F7E-AF24-0DE6-C779-8FE41F449FD3}"/>
                </a:ext>
              </a:extLst>
            </p:cNvPr>
            <p:cNvSpPr/>
            <p:nvPr/>
          </p:nvSpPr>
          <p:spPr>
            <a:xfrm>
              <a:off x="17077038" y="11516497"/>
              <a:ext cx="6722076" cy="1952368"/>
            </a:xfrm>
            <a:prstGeom prst="rect">
              <a:avLst/>
            </a:prstGeom>
            <a:gradFill flip="none" rotWithShape="1">
              <a:gsLst>
                <a:gs pos="0">
                  <a:srgbClr val="F2F3F6"/>
                </a:gs>
                <a:gs pos="100000">
                  <a:srgbClr val="E5E6E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C406DD80-DC07-8640-BCF0-D4E70B5BC675}"/>
              </a:ext>
            </a:extLst>
          </p:cNvPr>
          <p:cNvSpPr/>
          <p:nvPr/>
        </p:nvSpPr>
        <p:spPr>
          <a:xfrm>
            <a:off x="0" y="12775786"/>
            <a:ext cx="24384000" cy="9761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lumMod val="95000"/>
                  </a:schemeClr>
                </a:solidFill>
              </a:rPr>
              <a:t>https://</a:t>
            </a:r>
            <a:r>
              <a:rPr lang="en-US" sz="4000" dirty="0" err="1">
                <a:solidFill>
                  <a:schemeClr val="bg1">
                    <a:lumMod val="95000"/>
                  </a:schemeClr>
                </a:solidFill>
              </a:rPr>
              <a:t>github.com</a:t>
            </a:r>
            <a:r>
              <a:rPr lang="en-US" sz="4000" dirty="0">
                <a:solidFill>
                  <a:schemeClr val="bg1">
                    <a:lumMod val="95000"/>
                  </a:schemeClr>
                </a:solidFill>
              </a:rPr>
              <a:t>/VU-CSP/</a:t>
            </a:r>
            <a:r>
              <a:rPr lang="en-US" sz="4000" dirty="0" err="1">
                <a:solidFill>
                  <a:schemeClr val="bg1">
                    <a:lumMod val="95000"/>
                  </a:schemeClr>
                </a:solidFill>
              </a:rPr>
              <a:t>quantbio</a:t>
            </a:r>
            <a:r>
              <a:rPr lang="en-US" sz="4000" dirty="0">
                <a:solidFill>
                  <a:schemeClr val="bg1">
                    <a:lumMod val="95000"/>
                  </a:schemeClr>
                </a:solidFill>
              </a:rPr>
              <a:t>-assignments/blob/main/</a:t>
            </a:r>
            <a:r>
              <a:rPr lang="en-US" sz="4000" dirty="0" err="1">
                <a:solidFill>
                  <a:schemeClr val="bg1">
                    <a:lumMod val="95000"/>
                  </a:schemeClr>
                </a:solidFill>
              </a:rPr>
              <a:t>PopGrowthLecture.ipynb</a:t>
            </a:r>
            <a:r>
              <a:rPr lang="en-US" sz="4000" dirty="0">
                <a:solidFill>
                  <a:schemeClr val="bg1">
                    <a:lumMod val="95000"/>
                  </a:schemeClr>
                </a:solidFill>
              </a:rPr>
              <a:t>  </a:t>
            </a:r>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A0F5DC0B-D54D-106F-14EE-7B03E3ACC1FE}"/>
                  </a:ext>
                </a:extLst>
              </p14:cNvPr>
              <p14:cNvContentPartPr/>
              <p14:nvPr/>
            </p14:nvContentPartPr>
            <p14:xfrm>
              <a:off x="4661027" y="10265760"/>
              <a:ext cx="2669040" cy="84960"/>
            </p14:xfrm>
          </p:contentPart>
        </mc:Choice>
        <mc:Fallback xmlns="">
          <p:pic>
            <p:nvPicPr>
              <p:cNvPr id="21" name="Ink 20">
                <a:extLst>
                  <a:ext uri="{FF2B5EF4-FFF2-40B4-BE49-F238E27FC236}">
                    <a16:creationId xmlns:a16="http://schemas.microsoft.com/office/drawing/2014/main" id="{A0F5DC0B-D54D-106F-14EE-7B03E3ACC1FE}"/>
                  </a:ext>
                </a:extLst>
              </p:cNvPr>
              <p:cNvPicPr/>
              <p:nvPr/>
            </p:nvPicPr>
            <p:blipFill>
              <a:blip r:embed="rId5"/>
              <a:stretch>
                <a:fillRect/>
              </a:stretch>
            </p:blipFill>
            <p:spPr>
              <a:xfrm>
                <a:off x="4598027" y="10203120"/>
                <a:ext cx="27946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6FB47C7D-3E32-7F6C-52F2-12E824F9B460}"/>
                  </a:ext>
                </a:extLst>
              </p14:cNvPr>
              <p14:cNvContentPartPr/>
              <p14:nvPr/>
            </p14:nvContentPartPr>
            <p14:xfrm>
              <a:off x="666467" y="8448480"/>
              <a:ext cx="3699720" cy="2464560"/>
            </p14:xfrm>
          </p:contentPart>
        </mc:Choice>
        <mc:Fallback xmlns="">
          <p:pic>
            <p:nvPicPr>
              <p:cNvPr id="23" name="Ink 22">
                <a:extLst>
                  <a:ext uri="{FF2B5EF4-FFF2-40B4-BE49-F238E27FC236}">
                    <a16:creationId xmlns:a16="http://schemas.microsoft.com/office/drawing/2014/main" id="{6FB47C7D-3E32-7F6C-52F2-12E824F9B460}"/>
                  </a:ext>
                </a:extLst>
              </p:cNvPr>
              <p:cNvPicPr/>
              <p:nvPr/>
            </p:nvPicPr>
            <p:blipFill>
              <a:blip r:embed="rId7"/>
              <a:stretch>
                <a:fillRect/>
              </a:stretch>
            </p:blipFill>
            <p:spPr>
              <a:xfrm>
                <a:off x="630827" y="8412840"/>
                <a:ext cx="3771360" cy="253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276EA613-54B5-3694-05AF-61170EC42BBF}"/>
                  </a:ext>
                </a:extLst>
              </p14:cNvPr>
              <p14:cNvContentPartPr/>
              <p14:nvPr/>
            </p14:nvContentPartPr>
            <p14:xfrm>
              <a:off x="19475387" y="433080"/>
              <a:ext cx="2211120" cy="3713040"/>
            </p14:xfrm>
          </p:contentPart>
        </mc:Choice>
        <mc:Fallback xmlns="">
          <p:pic>
            <p:nvPicPr>
              <p:cNvPr id="32" name="Ink 31">
                <a:extLst>
                  <a:ext uri="{FF2B5EF4-FFF2-40B4-BE49-F238E27FC236}">
                    <a16:creationId xmlns:a16="http://schemas.microsoft.com/office/drawing/2014/main" id="{276EA613-54B5-3694-05AF-61170EC42BBF}"/>
                  </a:ext>
                </a:extLst>
              </p:cNvPr>
              <p:cNvPicPr/>
              <p:nvPr/>
            </p:nvPicPr>
            <p:blipFill>
              <a:blip r:embed="rId9"/>
              <a:stretch>
                <a:fillRect/>
              </a:stretch>
            </p:blipFill>
            <p:spPr>
              <a:xfrm>
                <a:off x="19446947" y="404640"/>
                <a:ext cx="2268000" cy="376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91E2C894-F5CC-4BD3-D733-581B2706FC1E}"/>
                  </a:ext>
                </a:extLst>
              </p14:cNvPr>
              <p14:cNvContentPartPr/>
              <p14:nvPr/>
            </p14:nvContentPartPr>
            <p14:xfrm>
              <a:off x="19130507" y="5811840"/>
              <a:ext cx="2030400" cy="3386520"/>
            </p14:xfrm>
          </p:contentPart>
        </mc:Choice>
        <mc:Fallback xmlns="">
          <p:pic>
            <p:nvPicPr>
              <p:cNvPr id="33" name="Ink 32">
                <a:extLst>
                  <a:ext uri="{FF2B5EF4-FFF2-40B4-BE49-F238E27FC236}">
                    <a16:creationId xmlns:a16="http://schemas.microsoft.com/office/drawing/2014/main" id="{91E2C894-F5CC-4BD3-D733-581B2706FC1E}"/>
                  </a:ext>
                </a:extLst>
              </p:cNvPr>
              <p:cNvPicPr/>
              <p:nvPr/>
            </p:nvPicPr>
            <p:blipFill>
              <a:blip r:embed="rId11"/>
              <a:stretch>
                <a:fillRect/>
              </a:stretch>
            </p:blipFill>
            <p:spPr>
              <a:xfrm>
                <a:off x="19102067" y="5783760"/>
                <a:ext cx="2087280" cy="344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CA5D67FF-BFEE-1AED-787B-1EDD5B623358}"/>
                  </a:ext>
                </a:extLst>
              </p14:cNvPr>
              <p14:cNvContentPartPr/>
              <p14:nvPr/>
            </p14:nvContentPartPr>
            <p14:xfrm>
              <a:off x="10291787" y="10444680"/>
              <a:ext cx="4838760" cy="265320"/>
            </p14:xfrm>
          </p:contentPart>
        </mc:Choice>
        <mc:Fallback xmlns="">
          <p:pic>
            <p:nvPicPr>
              <p:cNvPr id="34" name="Ink 33">
                <a:extLst>
                  <a:ext uri="{FF2B5EF4-FFF2-40B4-BE49-F238E27FC236}">
                    <a16:creationId xmlns:a16="http://schemas.microsoft.com/office/drawing/2014/main" id="{CA5D67FF-BFEE-1AED-787B-1EDD5B623358}"/>
                  </a:ext>
                </a:extLst>
              </p:cNvPr>
              <p:cNvPicPr/>
              <p:nvPr/>
            </p:nvPicPr>
            <p:blipFill>
              <a:blip r:embed="rId13"/>
              <a:stretch>
                <a:fillRect/>
              </a:stretch>
            </p:blipFill>
            <p:spPr>
              <a:xfrm>
                <a:off x="10228787" y="10382040"/>
                <a:ext cx="49644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33A9D622-19FE-1B37-1400-230CCC62960F}"/>
                  </a:ext>
                </a:extLst>
              </p14:cNvPr>
              <p14:cNvContentPartPr/>
              <p14:nvPr/>
            </p14:nvContentPartPr>
            <p14:xfrm>
              <a:off x="22269707" y="1194480"/>
              <a:ext cx="2031480" cy="19440"/>
            </p14:xfrm>
          </p:contentPart>
        </mc:Choice>
        <mc:Fallback xmlns="">
          <p:pic>
            <p:nvPicPr>
              <p:cNvPr id="35" name="Ink 34">
                <a:extLst>
                  <a:ext uri="{FF2B5EF4-FFF2-40B4-BE49-F238E27FC236}">
                    <a16:creationId xmlns:a16="http://schemas.microsoft.com/office/drawing/2014/main" id="{33A9D622-19FE-1B37-1400-230CCC62960F}"/>
                  </a:ext>
                </a:extLst>
              </p:cNvPr>
              <p:cNvPicPr/>
              <p:nvPr/>
            </p:nvPicPr>
            <p:blipFill>
              <a:blip r:embed="rId15"/>
              <a:stretch>
                <a:fillRect/>
              </a:stretch>
            </p:blipFill>
            <p:spPr>
              <a:xfrm>
                <a:off x="22206707" y="1131840"/>
                <a:ext cx="21571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462C44F8-522E-C680-43E5-303588F13527}"/>
                  </a:ext>
                </a:extLst>
              </p14:cNvPr>
              <p14:cNvContentPartPr/>
              <p14:nvPr/>
            </p14:nvContentPartPr>
            <p14:xfrm>
              <a:off x="21754907" y="6188400"/>
              <a:ext cx="2333880" cy="64080"/>
            </p14:xfrm>
          </p:contentPart>
        </mc:Choice>
        <mc:Fallback xmlns="">
          <p:pic>
            <p:nvPicPr>
              <p:cNvPr id="36" name="Ink 35">
                <a:extLst>
                  <a:ext uri="{FF2B5EF4-FFF2-40B4-BE49-F238E27FC236}">
                    <a16:creationId xmlns:a16="http://schemas.microsoft.com/office/drawing/2014/main" id="{462C44F8-522E-C680-43E5-303588F13527}"/>
                  </a:ext>
                </a:extLst>
              </p:cNvPr>
              <p:cNvPicPr/>
              <p:nvPr/>
            </p:nvPicPr>
            <p:blipFill>
              <a:blip r:embed="rId17"/>
              <a:stretch>
                <a:fillRect/>
              </a:stretch>
            </p:blipFill>
            <p:spPr>
              <a:xfrm>
                <a:off x="21691907" y="6125760"/>
                <a:ext cx="2459520" cy="189720"/>
              </a:xfrm>
              <a:prstGeom prst="rect">
                <a:avLst/>
              </a:prstGeom>
            </p:spPr>
          </p:pic>
        </mc:Fallback>
      </mc:AlternateContent>
    </p:spTree>
    <p:extLst>
      <p:ext uri="{BB962C8B-B14F-4D97-AF65-F5344CB8AC3E}">
        <p14:creationId xmlns:p14="http://schemas.microsoft.com/office/powerpoint/2010/main" val="171800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2000" fill="hold"/>
                                        <p:tgtEl>
                                          <p:spTgt spid="32"/>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2000" fill="hold"/>
                                        <p:tgtEl>
                                          <p:spTgt spid="33"/>
                                        </p:tgtEl>
                                        <p:attrNameLst>
                                          <p:attrName>drawProgress</p:attrName>
                                        </p:attrNameLst>
                                      </p:cBhvr>
                                      <p:tavLst>
                                        <p:tav tm="0">
                                          <p:val>
                                            <p:fltVal val="0"/>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63"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2000" fill="hold"/>
                                        <p:tgtEl>
                                          <p:spTgt spid="34"/>
                                        </p:tgtEl>
                                        <p:attrNameLst>
                                          <p:attrName>drawProgress</p:attrName>
                                        </p:attrNameLst>
                                      </p:cBhvr>
                                      <p:tavLst>
                                        <p:tav tm="0">
                                          <p:val>
                                            <p:fltVal val="0"/>
                                          </p:val>
                                        </p:tav>
                                        <p:tav tm="100000">
                                          <p:val>
                                            <p:fltVal val="1"/>
                                          </p:val>
                                        </p:tav>
                                      </p:tavLst>
                                    </p:anim>
                                  </p:childTnLst>
                                </p:cTn>
                              </p:par>
                            </p:childTnLst>
                          </p:cTn>
                        </p:par>
                      </p:childTnLst>
                    </p:cTn>
                  </p:par>
                  <p:par>
                    <p:cTn id="26" fill="hold">
                      <p:stCondLst>
                        <p:cond delay="indefinite"/>
                      </p:stCondLst>
                      <p:childTnLst>
                        <p:par>
                          <p:cTn id="27" fill="hold">
                            <p:stCondLst>
                              <p:cond delay="0"/>
                            </p:stCondLst>
                            <p:childTnLst>
                              <p:par>
                                <p:cTn id="28" presetID="63"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p:cTn id="30" dur="2000" fill="hold"/>
                                        <p:tgtEl>
                                          <p:spTgt spid="35"/>
                                        </p:tgtEl>
                                        <p:attrNameLst>
                                          <p:attrName>drawProgress</p:attrName>
                                        </p:attrNameLst>
                                      </p:cBhvr>
                                      <p:tavLst>
                                        <p:tav tm="0">
                                          <p:val>
                                            <p:fltVal val="0"/>
                                          </p:val>
                                        </p:tav>
                                        <p:tav tm="100000">
                                          <p:val>
                                            <p:fltVal val="1"/>
                                          </p:val>
                                        </p:tav>
                                      </p:tavLst>
                                    </p:anim>
                                  </p:childTnLst>
                                </p:cTn>
                              </p:par>
                              <p:par>
                                <p:cTn id="31" presetID="63"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p:cTn id="33" dur="2000" fill="hold"/>
                                        <p:tgtEl>
                                          <p:spTgt spid="3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Logistic function: S-curve growth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6FAA2A-8312-9D06-487F-095485A80867}"/>
                  </a:ext>
                </a:extLst>
              </p:cNvPr>
              <p:cNvSpPr txBox="1"/>
              <p:nvPr/>
            </p:nvSpPr>
            <p:spPr>
              <a:xfrm>
                <a:off x="1752703" y="2420316"/>
                <a:ext cx="21274696" cy="3605282"/>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5400" i="1" smtClean="0">
                              <a:solidFill>
                                <a:schemeClr val="bg1">
                                  <a:lumMod val="95000"/>
                                </a:schemeClr>
                              </a:solidFill>
                              <a:latin typeface="Cambria Math" panose="02040503050406030204" pitchFamily="18" charset="0"/>
                            </a:rPr>
                          </m:ctrlPr>
                        </m:fPr>
                        <m:num>
                          <m:r>
                            <m:rPr>
                              <m:nor/>
                            </m:rPr>
                            <a:rPr lang="en-US" sz="5400" i="1">
                              <a:solidFill>
                                <a:schemeClr val="bg1">
                                  <a:lumMod val="95000"/>
                                </a:schemeClr>
                              </a:solidFill>
                              <a:latin typeface="Cambria Math" panose="02040503050406030204" pitchFamily="18" charset="0"/>
                            </a:rPr>
                            <m:t>d</m:t>
                          </m:r>
                          <m:r>
                            <m:rPr>
                              <m:nor/>
                            </m:rPr>
                            <a:rPr lang="en-US" sz="5400" b="0" i="1" smtClean="0">
                              <a:solidFill>
                                <a:schemeClr val="bg1">
                                  <a:lumMod val="95000"/>
                                </a:schemeClr>
                              </a:solidFill>
                              <a:latin typeface="Cambria Math" panose="02040503050406030204" pitchFamily="18" charset="0"/>
                            </a:rPr>
                            <m:t>y</m:t>
                          </m:r>
                        </m:num>
                        <m:den>
                          <m:r>
                            <a:rPr lang="en-US" sz="5400" i="1">
                              <a:solidFill>
                                <a:schemeClr val="bg1">
                                  <a:lumMod val="95000"/>
                                </a:schemeClr>
                              </a:solidFill>
                              <a:latin typeface="Cambria Math" panose="02040503050406030204" pitchFamily="18" charset="0"/>
                            </a:rPr>
                            <m:t>𝑑𝑡</m:t>
                          </m:r>
                        </m:den>
                      </m:f>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𝑓</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𝑦</m:t>
                          </m:r>
                        </m:e>
                      </m:d>
                      <m:r>
                        <a:rPr lang="en-US" sz="54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𝑟</m:t>
                      </m:r>
                      <m:d>
                        <m:dPr>
                          <m:ctrlPr>
                            <a:rPr lang="en-US" sz="5400" i="1">
                              <a:solidFill>
                                <a:schemeClr val="bg1">
                                  <a:lumMod val="95000"/>
                                </a:schemeClr>
                              </a:solidFill>
                              <a:latin typeface="Cambria Math" panose="02040503050406030204" pitchFamily="18" charset="0"/>
                            </a:rPr>
                          </m:ctrlPr>
                        </m:dPr>
                        <m:e>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𝐾</m:t>
                              </m:r>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𝑦</m:t>
                              </m:r>
                            </m:num>
                            <m:den>
                              <m:r>
                                <a:rPr lang="en-US" sz="5400" i="1">
                                  <a:solidFill>
                                    <a:schemeClr val="bg1">
                                      <a:lumMod val="95000"/>
                                    </a:schemeClr>
                                  </a:solidFill>
                                  <a:latin typeface="Cambria Math" panose="02040503050406030204" pitchFamily="18" charset="0"/>
                                </a:rPr>
                                <m:t>𝐾</m:t>
                              </m:r>
                            </m:den>
                          </m:f>
                        </m:e>
                      </m:d>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𝑟</m:t>
                      </m:r>
                      <m:r>
                        <a:rPr lang="en-US" sz="5400" b="0" i="1" smtClean="0">
                          <a:solidFill>
                            <a:schemeClr val="bg1">
                              <a:lumMod val="95000"/>
                            </a:schemeClr>
                          </a:solidFill>
                          <a:latin typeface="Cambria Math" panose="02040503050406030204" pitchFamily="18" charset="0"/>
                        </a:rPr>
                        <m:t>=12,  </m:t>
                      </m:r>
                      <m:r>
                        <a:rPr lang="en-US" sz="5400" b="0" i="1" smtClean="0">
                          <a:solidFill>
                            <a:schemeClr val="bg1">
                              <a:lumMod val="95000"/>
                            </a:schemeClr>
                          </a:solidFill>
                          <a:latin typeface="Cambria Math" panose="02040503050406030204" pitchFamily="18" charset="0"/>
                        </a:rPr>
                        <m:t>𝐾</m:t>
                      </m:r>
                      <m:r>
                        <a:rPr lang="en-US" sz="5400" b="0" i="1" smtClean="0">
                          <a:solidFill>
                            <a:schemeClr val="bg1">
                              <a:lumMod val="95000"/>
                            </a:schemeClr>
                          </a:solidFill>
                          <a:latin typeface="Cambria Math" panose="02040503050406030204" pitchFamily="18" charset="0"/>
                        </a:rPr>
                        <m:t>=4,  </m:t>
                      </m:r>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𝑡</m:t>
                      </m:r>
                      <m:r>
                        <a:rPr lang="en-US" sz="5400" b="0" i="1" smtClean="0">
                          <a:solidFill>
                            <a:schemeClr val="bg1">
                              <a:lumMod val="95000"/>
                            </a:schemeClr>
                          </a:solidFill>
                          <a:latin typeface="Cambria Math" panose="02040503050406030204" pitchFamily="18" charset="0"/>
                        </a:rPr>
                        <m:t>) </m:t>
                      </m:r>
                    </m:oMath>
                  </m:oMathPara>
                </a14:m>
                <a:endParaRPr lang="en-US" sz="6000" i="1" dirty="0">
                  <a:solidFill>
                    <a:schemeClr val="bg1">
                      <a:lumMod val="95000"/>
                    </a:schemeClr>
                  </a:solidFill>
                  <a:latin typeface="Cambria Math" panose="02040503050406030204" pitchFamily="18" charset="0"/>
                </a:endParaRPr>
              </a:p>
              <a:p>
                <a:pPr>
                  <a:lnSpc>
                    <a:spcPct val="150000"/>
                  </a:lnSpc>
                </a:pPr>
                <a:endParaRPr lang="en-US" sz="54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8C6FAA2A-8312-9D06-487F-095485A80867}"/>
                  </a:ext>
                </a:extLst>
              </p:cNvPr>
              <p:cNvSpPr txBox="1">
                <a:spLocks noRot="1" noChangeAspect="1" noMove="1" noResize="1" noEditPoints="1" noAdjustHandles="1" noChangeArrowheads="1" noChangeShapeType="1" noTextEdit="1"/>
              </p:cNvSpPr>
              <p:nvPr/>
            </p:nvSpPr>
            <p:spPr>
              <a:xfrm>
                <a:off x="1752703" y="2420316"/>
                <a:ext cx="21274696" cy="3605282"/>
              </a:xfrm>
              <a:prstGeom prst="rect">
                <a:avLst/>
              </a:prstGeom>
              <a:blipFill>
                <a:blip r:embed="rId3"/>
                <a:stretch>
                  <a:fillRect/>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1B0D645E-48CE-B3FF-DDBD-7ED8047E2C60}"/>
              </a:ext>
            </a:extLst>
          </p:cNvPr>
          <p:cNvGrpSpPr/>
          <p:nvPr/>
        </p:nvGrpSpPr>
        <p:grpSpPr>
          <a:xfrm>
            <a:off x="1257294" y="4921516"/>
            <a:ext cx="21665966" cy="7199988"/>
            <a:chOff x="1257294" y="5426839"/>
            <a:chExt cx="21665966" cy="7199988"/>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ED521E-A3A7-D882-8E22-7546168D967B}"/>
                    </a:ext>
                  </a:extLst>
                </p:cNvPr>
                <p:cNvSpPr txBox="1"/>
                <p:nvPr/>
              </p:nvSpPr>
              <p:spPr>
                <a:xfrm>
                  <a:off x="1257294" y="5426839"/>
                  <a:ext cx="11667873" cy="1015663"/>
                </a:xfrm>
                <a:prstGeom prst="rect">
                  <a:avLst/>
                </a:prstGeom>
                <a:noFill/>
              </p:spPr>
              <p:txBody>
                <a:bodyPr wrap="square">
                  <a:spAutoFit/>
                </a:bodyPr>
                <a:lstStyle/>
                <a:p>
                  <a:r>
                    <a:rPr lang="en-US" sz="6000" b="1" dirty="0">
                      <a:solidFill>
                        <a:srgbClr val="0070C0"/>
                      </a:solidFill>
                    </a:rPr>
                    <a:t>1. Plot of </a:t>
                  </a:r>
                  <a14:m>
                    <m:oMath xmlns:m="http://schemas.openxmlformats.org/officeDocument/2006/math">
                      <m:r>
                        <a:rPr lang="en-US" sz="6000" b="1" i="1" dirty="0" smtClean="0">
                          <a:solidFill>
                            <a:srgbClr val="0070C0"/>
                          </a:solidFill>
                          <a:latin typeface="Cambria Math" panose="02040503050406030204" pitchFamily="18" charset="0"/>
                        </a:rPr>
                        <m:t>𝒅𝒚</m:t>
                      </m:r>
                      <m:r>
                        <a:rPr lang="en-US" sz="6000" b="1" i="1" dirty="0" smtClean="0">
                          <a:solidFill>
                            <a:srgbClr val="0070C0"/>
                          </a:solidFill>
                          <a:latin typeface="Cambria Math" panose="02040503050406030204" pitchFamily="18" charset="0"/>
                        </a:rPr>
                        <m:t>/</m:t>
                      </m:r>
                      <m:r>
                        <a:rPr lang="en-US" sz="6000" b="1" i="1" dirty="0" smtClean="0">
                          <a:solidFill>
                            <a:srgbClr val="0070C0"/>
                          </a:solidFill>
                          <a:latin typeface="Cambria Math" panose="02040503050406030204" pitchFamily="18" charset="0"/>
                        </a:rPr>
                        <m:t>𝒅𝒕</m:t>
                      </m:r>
                      <m:r>
                        <a:rPr lang="en-US" sz="6000" b="1" i="1" dirty="0" smtClean="0">
                          <a:solidFill>
                            <a:srgbClr val="0070C0"/>
                          </a:solidFill>
                          <a:latin typeface="Cambria Math" panose="02040503050406030204" pitchFamily="18" charset="0"/>
                        </a:rPr>
                        <m:t>=</m:t>
                      </m:r>
                      <m:r>
                        <a:rPr lang="en-US" sz="6000" b="1" i="1" dirty="0" smtClean="0">
                          <a:solidFill>
                            <a:srgbClr val="0070C0"/>
                          </a:solidFill>
                          <a:latin typeface="Cambria Math" panose="02040503050406030204" pitchFamily="18" charset="0"/>
                        </a:rPr>
                        <m:t>𝒇</m:t>
                      </m:r>
                      <m:r>
                        <a:rPr lang="en-US" sz="6000" b="1" i="1" dirty="0" smtClean="0">
                          <a:solidFill>
                            <a:srgbClr val="0070C0"/>
                          </a:solidFill>
                          <a:latin typeface="Cambria Math" panose="02040503050406030204" pitchFamily="18" charset="0"/>
                        </a:rPr>
                        <m:t>(</m:t>
                      </m:r>
                      <m:r>
                        <a:rPr lang="en-US" sz="6000" b="1" i="1" dirty="0" smtClean="0">
                          <a:solidFill>
                            <a:srgbClr val="0070C0"/>
                          </a:solidFill>
                          <a:latin typeface="Cambria Math" panose="02040503050406030204" pitchFamily="18" charset="0"/>
                        </a:rPr>
                        <m:t>𝒚</m:t>
                      </m:r>
                      <m:r>
                        <a:rPr lang="en-US" sz="6000" b="1" i="1" dirty="0" smtClean="0">
                          <a:solidFill>
                            <a:srgbClr val="0070C0"/>
                          </a:solidFill>
                          <a:latin typeface="Cambria Math" panose="02040503050406030204" pitchFamily="18" charset="0"/>
                        </a:rPr>
                        <m:t>) </m:t>
                      </m:r>
                    </m:oMath>
                  </a14:m>
                  <a:r>
                    <a:rPr lang="en-US" sz="6000" b="1" dirty="0">
                      <a:solidFill>
                        <a:srgbClr val="0070C0"/>
                      </a:solidFill>
                    </a:rPr>
                    <a:t>versus </a:t>
                  </a:r>
                  <a14:m>
                    <m:oMath xmlns:m="http://schemas.openxmlformats.org/officeDocument/2006/math">
                      <m:r>
                        <a:rPr lang="en-US" sz="6000" b="1" i="1" dirty="0" smtClean="0">
                          <a:solidFill>
                            <a:srgbClr val="0070C0"/>
                          </a:solidFill>
                          <a:latin typeface="Cambria Math" panose="02040503050406030204" pitchFamily="18" charset="0"/>
                        </a:rPr>
                        <m:t>𝒚</m:t>
                      </m:r>
                    </m:oMath>
                  </a14:m>
                  <a:endParaRPr lang="en-US" sz="6000" b="1" dirty="0">
                    <a:solidFill>
                      <a:srgbClr val="0070C0"/>
                    </a:solidFill>
                  </a:endParaRPr>
                </a:p>
              </p:txBody>
            </p:sp>
          </mc:Choice>
          <mc:Fallback xmlns="">
            <p:sp>
              <p:nvSpPr>
                <p:cNvPr id="3" name="TextBox 2">
                  <a:extLst>
                    <a:ext uri="{FF2B5EF4-FFF2-40B4-BE49-F238E27FC236}">
                      <a16:creationId xmlns:a16="http://schemas.microsoft.com/office/drawing/2014/main" id="{97ED521E-A3A7-D882-8E22-7546168D967B}"/>
                    </a:ext>
                  </a:extLst>
                </p:cNvPr>
                <p:cNvSpPr txBox="1">
                  <a:spLocks noRot="1" noChangeAspect="1" noMove="1" noResize="1" noEditPoints="1" noAdjustHandles="1" noChangeArrowheads="1" noChangeShapeType="1" noTextEdit="1"/>
                </p:cNvSpPr>
                <p:nvPr/>
              </p:nvSpPr>
              <p:spPr>
                <a:xfrm>
                  <a:off x="1257294" y="5426839"/>
                  <a:ext cx="11667873" cy="1015663"/>
                </a:xfrm>
                <a:prstGeom prst="rect">
                  <a:avLst/>
                </a:prstGeom>
                <a:blipFill>
                  <a:blip r:embed="rId4"/>
                  <a:stretch>
                    <a:fillRect l="-3043" t="-18519" r="-435" b="-39506"/>
                  </a:stretch>
                </a:blipFill>
              </p:spPr>
              <p:txBody>
                <a:bodyPr/>
                <a:lstStyle/>
                <a:p>
                  <a:r>
                    <a:rPr lang="en-US">
                      <a:noFill/>
                    </a:rPr>
                    <a:t> </a:t>
                  </a:r>
                </a:p>
              </p:txBody>
            </p:sp>
          </mc:Fallback>
        </mc:AlternateContent>
        <p:pic>
          <p:nvPicPr>
            <p:cNvPr id="6154" name="Picture 10">
              <a:extLst>
                <a:ext uri="{FF2B5EF4-FFF2-40B4-BE49-F238E27FC236}">
                  <a16:creationId xmlns:a16="http://schemas.microsoft.com/office/drawing/2014/main" id="{9E20259B-7F36-5DE7-FEBA-3F9E507A2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6060" y="5591027"/>
              <a:ext cx="9347200" cy="70358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E3079F-0D4A-4E02-DCFE-C14CB1E15EF2}"/>
                  </a:ext>
                </a:extLst>
              </p:cNvPr>
              <p:cNvSpPr txBox="1"/>
              <p:nvPr/>
            </p:nvSpPr>
            <p:spPr>
              <a:xfrm>
                <a:off x="2813585" y="5677267"/>
                <a:ext cx="7382849" cy="248580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5400" i="1" smtClean="0">
                              <a:solidFill>
                                <a:schemeClr val="bg1">
                                  <a:lumMod val="95000"/>
                                </a:schemeClr>
                              </a:solidFill>
                              <a:latin typeface="Cambria Math" panose="02040503050406030204" pitchFamily="18" charset="0"/>
                            </a:rPr>
                          </m:ctrlPr>
                        </m:fPr>
                        <m:num>
                          <m:r>
                            <m:rPr>
                              <m:nor/>
                            </m:rPr>
                            <a:rPr lang="en-US" sz="5400" i="1">
                              <a:solidFill>
                                <a:schemeClr val="bg1">
                                  <a:lumMod val="95000"/>
                                </a:schemeClr>
                              </a:solidFill>
                              <a:latin typeface="Cambria Math" panose="02040503050406030204" pitchFamily="18" charset="0"/>
                            </a:rPr>
                            <m:t>d</m:t>
                          </m:r>
                          <m:r>
                            <m:rPr>
                              <m:nor/>
                            </m:rPr>
                            <a:rPr lang="en-US" sz="5400" b="0" i="1" smtClean="0">
                              <a:solidFill>
                                <a:schemeClr val="bg1">
                                  <a:lumMod val="95000"/>
                                </a:schemeClr>
                              </a:solidFill>
                              <a:latin typeface="Cambria Math" panose="02040503050406030204" pitchFamily="18" charset="0"/>
                            </a:rPr>
                            <m:t>y</m:t>
                          </m:r>
                        </m:num>
                        <m:den>
                          <m:r>
                            <a:rPr lang="en-US" sz="5400" i="1">
                              <a:solidFill>
                                <a:schemeClr val="bg1">
                                  <a:lumMod val="95000"/>
                                </a:schemeClr>
                              </a:solidFill>
                              <a:latin typeface="Cambria Math" panose="02040503050406030204" pitchFamily="18" charset="0"/>
                            </a:rPr>
                            <m:t>𝑑𝑡</m:t>
                          </m:r>
                        </m:den>
                      </m:f>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𝑓</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𝑦</m:t>
                          </m:r>
                        </m:e>
                      </m:d>
                      <m:r>
                        <a:rPr lang="en-US" sz="5400" b="0" i="1" smtClean="0">
                          <a:solidFill>
                            <a:schemeClr val="bg1">
                              <a:lumMod val="95000"/>
                            </a:schemeClr>
                          </a:solidFill>
                          <a:latin typeface="Cambria Math" panose="02040503050406030204" pitchFamily="18" charset="0"/>
                        </a:rPr>
                        <m:t>=12</m:t>
                      </m:r>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−3</m:t>
                      </m:r>
                      <m:sSup>
                        <m:sSupPr>
                          <m:ctrlPr>
                            <a:rPr lang="en-US" sz="5400" b="0" i="1" smtClean="0">
                              <a:solidFill>
                                <a:schemeClr val="bg1">
                                  <a:lumMod val="95000"/>
                                </a:schemeClr>
                              </a:solidFill>
                              <a:latin typeface="Cambria Math" panose="02040503050406030204" pitchFamily="18" charset="0"/>
                            </a:rPr>
                          </m:ctrlPr>
                        </m:sSupPr>
                        <m:e>
                          <m:r>
                            <a:rPr lang="en-US" sz="5400" b="0" i="1" smtClean="0">
                              <a:solidFill>
                                <a:schemeClr val="bg1">
                                  <a:lumMod val="95000"/>
                                </a:schemeClr>
                              </a:solidFill>
                              <a:latin typeface="Cambria Math" panose="02040503050406030204" pitchFamily="18" charset="0"/>
                            </a:rPr>
                            <m:t>𝑦</m:t>
                          </m:r>
                        </m:e>
                        <m:sup>
                          <m:r>
                            <a:rPr lang="en-US" sz="5400" b="0" i="1" smtClean="0">
                              <a:solidFill>
                                <a:schemeClr val="bg1">
                                  <a:lumMod val="95000"/>
                                </a:schemeClr>
                              </a:solidFill>
                              <a:latin typeface="Cambria Math" panose="02040503050406030204" pitchFamily="18" charset="0"/>
                            </a:rPr>
                            <m:t>2</m:t>
                          </m:r>
                        </m:sup>
                      </m:sSup>
                    </m:oMath>
                  </m:oMathPara>
                </a14:m>
                <a:endParaRPr lang="en-US" sz="5400" b="0" i="1" dirty="0">
                  <a:solidFill>
                    <a:schemeClr val="bg1">
                      <a:lumMod val="95000"/>
                    </a:schemeClr>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EEE3079F-0D4A-4E02-DCFE-C14CB1E15EF2}"/>
                  </a:ext>
                </a:extLst>
              </p:cNvPr>
              <p:cNvSpPr txBox="1">
                <a:spLocks noRot="1" noChangeAspect="1" noMove="1" noResize="1" noEditPoints="1" noAdjustHandles="1" noChangeArrowheads="1" noChangeShapeType="1" noTextEdit="1"/>
              </p:cNvSpPr>
              <p:nvPr/>
            </p:nvSpPr>
            <p:spPr>
              <a:xfrm>
                <a:off x="2813585" y="5677267"/>
                <a:ext cx="7382849" cy="2485809"/>
              </a:xfrm>
              <a:prstGeom prst="rect">
                <a:avLst/>
              </a:prstGeom>
              <a:blipFill>
                <a:blip r:embed="rId6"/>
                <a:stretch>
                  <a:fillRect l="-343"/>
                </a:stretch>
              </a:blipFill>
              <a:ln>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579049D9-A388-4622-67BF-8B41F1B674DD}"/>
              </a:ext>
            </a:extLst>
          </p:cNvPr>
          <p:cNvSpPr/>
          <p:nvPr/>
        </p:nvSpPr>
        <p:spPr>
          <a:xfrm>
            <a:off x="15065388" y="5293898"/>
            <a:ext cx="7614035" cy="57011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grpSp>
        <p:nvGrpSpPr>
          <p:cNvPr id="14" name="Group 13">
            <a:extLst>
              <a:ext uri="{FF2B5EF4-FFF2-40B4-BE49-F238E27FC236}">
                <a16:creationId xmlns:a16="http://schemas.microsoft.com/office/drawing/2014/main" id="{46AAE6B1-BF92-AD8A-337B-6C537D6160BB}"/>
              </a:ext>
            </a:extLst>
          </p:cNvPr>
          <p:cNvGrpSpPr/>
          <p:nvPr/>
        </p:nvGrpSpPr>
        <p:grpSpPr>
          <a:xfrm>
            <a:off x="1290865" y="9386378"/>
            <a:ext cx="3654000" cy="2104920"/>
            <a:chOff x="1290865" y="9891701"/>
            <a:chExt cx="3654000" cy="210492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071C5C9-E09B-19DD-4D9C-8D74E0020D52}"/>
                    </a:ext>
                  </a:extLst>
                </p14:cNvPr>
                <p14:cNvContentPartPr/>
                <p14:nvPr/>
              </p14:nvContentPartPr>
              <p14:xfrm>
                <a:off x="1290865" y="10144061"/>
                <a:ext cx="3654000" cy="1852560"/>
              </p14:xfrm>
            </p:contentPart>
          </mc:Choice>
          <mc:Fallback xmlns="">
            <p:pic>
              <p:nvPicPr>
                <p:cNvPr id="9" name="Ink 8">
                  <a:extLst>
                    <a:ext uri="{FF2B5EF4-FFF2-40B4-BE49-F238E27FC236}">
                      <a16:creationId xmlns:a16="http://schemas.microsoft.com/office/drawing/2014/main" id="{7071C5C9-E09B-19DD-4D9C-8D74E0020D52}"/>
                    </a:ext>
                  </a:extLst>
                </p:cNvPr>
                <p:cNvPicPr/>
                <p:nvPr/>
              </p:nvPicPr>
              <p:blipFill>
                <a:blip r:embed="rId8"/>
                <a:stretch>
                  <a:fillRect/>
                </a:stretch>
              </p:blipFill>
              <p:spPr>
                <a:xfrm>
                  <a:off x="1255225" y="10108061"/>
                  <a:ext cx="3725640" cy="1924200"/>
                </a:xfrm>
                <a:prstGeom prst="rect">
                  <a:avLst/>
                </a:prstGeom>
              </p:spPr>
            </p:pic>
          </mc:Fallback>
        </mc:AlternateContent>
        <p:grpSp>
          <p:nvGrpSpPr>
            <p:cNvPr id="12" name="Group 11">
              <a:extLst>
                <a:ext uri="{FF2B5EF4-FFF2-40B4-BE49-F238E27FC236}">
                  <a16:creationId xmlns:a16="http://schemas.microsoft.com/office/drawing/2014/main" id="{FD439058-F8F4-589F-B0D8-EC9ED06083CD}"/>
                </a:ext>
              </a:extLst>
            </p:cNvPr>
            <p:cNvGrpSpPr/>
            <p:nvPr/>
          </p:nvGrpSpPr>
          <p:grpSpPr>
            <a:xfrm>
              <a:off x="2768665" y="9891701"/>
              <a:ext cx="911160" cy="1116720"/>
              <a:chOff x="2768665" y="9891701"/>
              <a:chExt cx="911160" cy="1116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100088D-221E-889D-A965-EB809813265B}"/>
                      </a:ext>
                    </a:extLst>
                  </p14:cNvPr>
                  <p14:cNvContentPartPr/>
                  <p14:nvPr/>
                </p14:nvContentPartPr>
                <p14:xfrm>
                  <a:off x="2768665" y="10232621"/>
                  <a:ext cx="354960" cy="775800"/>
                </p14:xfrm>
              </p:contentPart>
            </mc:Choice>
            <mc:Fallback xmlns="">
              <p:pic>
                <p:nvPicPr>
                  <p:cNvPr id="10" name="Ink 9">
                    <a:extLst>
                      <a:ext uri="{FF2B5EF4-FFF2-40B4-BE49-F238E27FC236}">
                        <a16:creationId xmlns:a16="http://schemas.microsoft.com/office/drawing/2014/main" id="{2100088D-221E-889D-A965-EB809813265B}"/>
                      </a:ext>
                    </a:extLst>
                  </p:cNvPr>
                  <p:cNvPicPr/>
                  <p:nvPr/>
                </p:nvPicPr>
                <p:blipFill>
                  <a:blip r:embed="rId10"/>
                  <a:stretch>
                    <a:fillRect/>
                  </a:stretch>
                </p:blipFill>
                <p:spPr>
                  <a:xfrm>
                    <a:off x="2733025" y="10196621"/>
                    <a:ext cx="426600" cy="847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C4E1E47-5687-399E-A361-28F2BB5CC480}"/>
                      </a:ext>
                    </a:extLst>
                  </p14:cNvPr>
                  <p14:cNvContentPartPr/>
                  <p14:nvPr/>
                </p14:nvContentPartPr>
                <p14:xfrm>
                  <a:off x="3195265" y="9891701"/>
                  <a:ext cx="484560" cy="388440"/>
                </p14:xfrm>
              </p:contentPart>
            </mc:Choice>
            <mc:Fallback xmlns="">
              <p:pic>
                <p:nvPicPr>
                  <p:cNvPr id="11" name="Ink 10">
                    <a:extLst>
                      <a:ext uri="{FF2B5EF4-FFF2-40B4-BE49-F238E27FC236}">
                        <a16:creationId xmlns:a16="http://schemas.microsoft.com/office/drawing/2014/main" id="{AC4E1E47-5687-399E-A361-28F2BB5CC480}"/>
                      </a:ext>
                    </a:extLst>
                  </p:cNvPr>
                  <p:cNvPicPr/>
                  <p:nvPr/>
                </p:nvPicPr>
                <p:blipFill>
                  <a:blip r:embed="rId12"/>
                  <a:stretch>
                    <a:fillRect/>
                  </a:stretch>
                </p:blipFill>
                <p:spPr>
                  <a:xfrm>
                    <a:off x="3159625" y="9855701"/>
                    <a:ext cx="556200" cy="460080"/>
                  </a:xfrm>
                  <a:prstGeom prst="rect">
                    <a:avLst/>
                  </a:prstGeom>
                </p:spPr>
              </p:pic>
            </mc:Fallback>
          </mc:AlternateContent>
        </p:grpSp>
      </p:grpSp>
      <p:grpSp>
        <p:nvGrpSpPr>
          <p:cNvPr id="20" name="Group 19">
            <a:extLst>
              <a:ext uri="{FF2B5EF4-FFF2-40B4-BE49-F238E27FC236}">
                <a16:creationId xmlns:a16="http://schemas.microsoft.com/office/drawing/2014/main" id="{75C2A790-C33A-DCF4-3458-36CD7F24F81B}"/>
              </a:ext>
            </a:extLst>
          </p:cNvPr>
          <p:cNvGrpSpPr/>
          <p:nvPr/>
        </p:nvGrpSpPr>
        <p:grpSpPr>
          <a:xfrm>
            <a:off x="6035305" y="9142455"/>
            <a:ext cx="3654000" cy="2089463"/>
            <a:chOff x="6035305" y="9647778"/>
            <a:chExt cx="3654000" cy="2089463"/>
          </a:xfrm>
        </p:grpSpPr>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18629980-95F5-65FD-61F8-E08706F0F72B}"/>
                    </a:ext>
                  </a:extLst>
                </p14:cNvPr>
                <p14:cNvContentPartPr/>
                <p14:nvPr/>
              </p14:nvContentPartPr>
              <p14:xfrm>
                <a:off x="6982825" y="11350859"/>
                <a:ext cx="635040" cy="19080"/>
              </p14:xfrm>
            </p:contentPart>
          </mc:Choice>
          <mc:Fallback xmlns="">
            <p:pic>
              <p:nvPicPr>
                <p:cNvPr id="13" name="Ink 12">
                  <a:extLst>
                    <a:ext uri="{FF2B5EF4-FFF2-40B4-BE49-F238E27FC236}">
                      <a16:creationId xmlns:a16="http://schemas.microsoft.com/office/drawing/2014/main" id="{18629980-95F5-65FD-61F8-E08706F0F72B}"/>
                    </a:ext>
                  </a:extLst>
                </p:cNvPr>
                <p:cNvPicPr/>
                <p:nvPr/>
              </p:nvPicPr>
              <p:blipFill>
                <a:blip r:embed="rId14"/>
                <a:stretch>
                  <a:fillRect/>
                </a:stretch>
              </p:blipFill>
              <p:spPr>
                <a:xfrm>
                  <a:off x="6946825" y="11315219"/>
                  <a:ext cx="7066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0D9B60DF-478C-CAC5-49B0-8078A669B98D}"/>
                    </a:ext>
                  </a:extLst>
                </p14:cNvPr>
                <p14:cNvContentPartPr/>
                <p14:nvPr/>
              </p14:nvContentPartPr>
              <p14:xfrm flipV="1">
                <a:off x="6035305" y="9647778"/>
                <a:ext cx="3654000" cy="1852560"/>
              </p14:xfrm>
            </p:contentPart>
          </mc:Choice>
          <mc:Fallback xmlns="">
            <p:pic>
              <p:nvPicPr>
                <p:cNvPr id="16" name="Ink 15">
                  <a:extLst>
                    <a:ext uri="{FF2B5EF4-FFF2-40B4-BE49-F238E27FC236}">
                      <a16:creationId xmlns:a16="http://schemas.microsoft.com/office/drawing/2014/main" id="{0D9B60DF-478C-CAC5-49B0-8078A669B98D}"/>
                    </a:ext>
                  </a:extLst>
                </p:cNvPr>
                <p:cNvPicPr/>
                <p:nvPr/>
              </p:nvPicPr>
              <p:blipFill>
                <a:blip r:embed="rId16"/>
                <a:stretch>
                  <a:fillRect/>
                </a:stretch>
              </p:blipFill>
              <p:spPr>
                <a:xfrm flipV="1">
                  <a:off x="5999665" y="9611778"/>
                  <a:ext cx="3725640" cy="1924200"/>
                </a:xfrm>
                <a:prstGeom prst="rect">
                  <a:avLst/>
                </a:prstGeom>
              </p:spPr>
            </p:pic>
          </mc:Fallback>
        </mc:AlternateContent>
        <p:grpSp>
          <p:nvGrpSpPr>
            <p:cNvPr id="17" name="Group 16">
              <a:extLst>
                <a:ext uri="{FF2B5EF4-FFF2-40B4-BE49-F238E27FC236}">
                  <a16:creationId xmlns:a16="http://schemas.microsoft.com/office/drawing/2014/main" id="{3D045987-6B8B-CB80-78FF-361150ACBBAC}"/>
                </a:ext>
              </a:extLst>
            </p:cNvPr>
            <p:cNvGrpSpPr/>
            <p:nvPr/>
          </p:nvGrpSpPr>
          <p:grpSpPr>
            <a:xfrm>
              <a:off x="7797410" y="10620521"/>
              <a:ext cx="911160" cy="1116720"/>
              <a:chOff x="2768665" y="9891701"/>
              <a:chExt cx="911160" cy="1116720"/>
            </a:xfrm>
          </p:grpSpPr>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59305600-3BDE-296E-FFB6-6096A8B7995F}"/>
                      </a:ext>
                    </a:extLst>
                  </p14:cNvPr>
                  <p14:cNvContentPartPr/>
                  <p14:nvPr/>
                </p14:nvContentPartPr>
                <p14:xfrm>
                  <a:off x="2768665" y="10232621"/>
                  <a:ext cx="354960" cy="775800"/>
                </p14:xfrm>
              </p:contentPart>
            </mc:Choice>
            <mc:Fallback xmlns="">
              <p:pic>
                <p:nvPicPr>
                  <p:cNvPr id="18" name="Ink 17">
                    <a:extLst>
                      <a:ext uri="{FF2B5EF4-FFF2-40B4-BE49-F238E27FC236}">
                        <a16:creationId xmlns:a16="http://schemas.microsoft.com/office/drawing/2014/main" id="{59305600-3BDE-296E-FFB6-6096A8B7995F}"/>
                      </a:ext>
                    </a:extLst>
                  </p:cNvPr>
                  <p:cNvPicPr/>
                  <p:nvPr/>
                </p:nvPicPr>
                <p:blipFill>
                  <a:blip r:embed="rId10"/>
                  <a:stretch>
                    <a:fillRect/>
                  </a:stretch>
                </p:blipFill>
                <p:spPr>
                  <a:xfrm>
                    <a:off x="2733025" y="10196621"/>
                    <a:ext cx="426600" cy="847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E7F3365E-CD0A-EE40-ECAA-88364C33081A}"/>
                      </a:ext>
                    </a:extLst>
                  </p14:cNvPr>
                  <p14:cNvContentPartPr/>
                  <p14:nvPr/>
                </p14:nvContentPartPr>
                <p14:xfrm>
                  <a:off x="3195265" y="9891701"/>
                  <a:ext cx="484560" cy="388440"/>
                </p14:xfrm>
              </p:contentPart>
            </mc:Choice>
            <mc:Fallback xmlns="">
              <p:pic>
                <p:nvPicPr>
                  <p:cNvPr id="19" name="Ink 18">
                    <a:extLst>
                      <a:ext uri="{FF2B5EF4-FFF2-40B4-BE49-F238E27FC236}">
                        <a16:creationId xmlns:a16="http://schemas.microsoft.com/office/drawing/2014/main" id="{E7F3365E-CD0A-EE40-ECAA-88364C33081A}"/>
                      </a:ext>
                    </a:extLst>
                  </p:cNvPr>
                  <p:cNvPicPr/>
                  <p:nvPr/>
                </p:nvPicPr>
                <p:blipFill>
                  <a:blip r:embed="rId12"/>
                  <a:stretch>
                    <a:fillRect/>
                  </a:stretch>
                </p:blipFill>
                <p:spPr>
                  <a:xfrm>
                    <a:off x="3159625" y="9855701"/>
                    <a:ext cx="556200" cy="460080"/>
                  </a:xfrm>
                  <a:prstGeom prst="rect">
                    <a:avLst/>
                  </a:prstGeom>
                </p:spPr>
              </p:pic>
            </mc:Fallback>
          </mc:AlternateContent>
        </p:grpSp>
      </p:grpSp>
    </p:spTree>
    <p:extLst>
      <p:ext uri="{BB962C8B-B14F-4D97-AF65-F5344CB8AC3E}">
        <p14:creationId xmlns:p14="http://schemas.microsoft.com/office/powerpoint/2010/main" val="409590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Logistic function: S-curve growth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6FAA2A-8312-9D06-487F-095485A80867}"/>
                  </a:ext>
                </a:extLst>
              </p:cNvPr>
              <p:cNvSpPr txBox="1"/>
              <p:nvPr/>
            </p:nvSpPr>
            <p:spPr>
              <a:xfrm>
                <a:off x="1752703" y="2420316"/>
                <a:ext cx="21274696" cy="3605282"/>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5400" i="1" smtClean="0">
                              <a:solidFill>
                                <a:schemeClr val="bg1">
                                  <a:lumMod val="95000"/>
                                </a:schemeClr>
                              </a:solidFill>
                              <a:latin typeface="Cambria Math" panose="02040503050406030204" pitchFamily="18" charset="0"/>
                            </a:rPr>
                          </m:ctrlPr>
                        </m:fPr>
                        <m:num>
                          <m:r>
                            <m:rPr>
                              <m:nor/>
                            </m:rPr>
                            <a:rPr lang="en-US" sz="5400" i="1">
                              <a:solidFill>
                                <a:schemeClr val="bg1">
                                  <a:lumMod val="95000"/>
                                </a:schemeClr>
                              </a:solidFill>
                              <a:latin typeface="Cambria Math" panose="02040503050406030204" pitchFamily="18" charset="0"/>
                            </a:rPr>
                            <m:t>d</m:t>
                          </m:r>
                          <m:r>
                            <m:rPr>
                              <m:nor/>
                            </m:rPr>
                            <a:rPr lang="en-US" sz="5400" b="0" i="1" smtClean="0">
                              <a:solidFill>
                                <a:schemeClr val="bg1">
                                  <a:lumMod val="95000"/>
                                </a:schemeClr>
                              </a:solidFill>
                              <a:latin typeface="Cambria Math" panose="02040503050406030204" pitchFamily="18" charset="0"/>
                            </a:rPr>
                            <m:t>y</m:t>
                          </m:r>
                        </m:num>
                        <m:den>
                          <m:r>
                            <a:rPr lang="en-US" sz="5400" i="1">
                              <a:solidFill>
                                <a:schemeClr val="bg1">
                                  <a:lumMod val="95000"/>
                                </a:schemeClr>
                              </a:solidFill>
                              <a:latin typeface="Cambria Math" panose="02040503050406030204" pitchFamily="18" charset="0"/>
                            </a:rPr>
                            <m:t>𝑑𝑡</m:t>
                          </m:r>
                        </m:den>
                      </m:f>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𝑓</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𝑦</m:t>
                          </m:r>
                        </m:e>
                      </m:d>
                      <m:r>
                        <a:rPr lang="en-US" sz="54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𝑟</m:t>
                      </m:r>
                      <m:d>
                        <m:dPr>
                          <m:ctrlPr>
                            <a:rPr lang="en-US" sz="5400" i="1">
                              <a:solidFill>
                                <a:schemeClr val="bg1">
                                  <a:lumMod val="95000"/>
                                </a:schemeClr>
                              </a:solidFill>
                              <a:latin typeface="Cambria Math" panose="02040503050406030204" pitchFamily="18" charset="0"/>
                            </a:rPr>
                          </m:ctrlPr>
                        </m:dPr>
                        <m:e>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𝐾</m:t>
                              </m:r>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𝑦</m:t>
                              </m:r>
                            </m:num>
                            <m:den>
                              <m:r>
                                <a:rPr lang="en-US" sz="5400" i="1">
                                  <a:solidFill>
                                    <a:schemeClr val="bg1">
                                      <a:lumMod val="95000"/>
                                    </a:schemeClr>
                                  </a:solidFill>
                                  <a:latin typeface="Cambria Math" panose="02040503050406030204" pitchFamily="18" charset="0"/>
                                </a:rPr>
                                <m:t>𝐾</m:t>
                              </m:r>
                            </m:den>
                          </m:f>
                        </m:e>
                      </m:d>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𝑟</m:t>
                      </m:r>
                      <m:r>
                        <a:rPr lang="en-US" sz="5400" b="0" i="1" smtClean="0">
                          <a:solidFill>
                            <a:schemeClr val="bg1">
                              <a:lumMod val="95000"/>
                            </a:schemeClr>
                          </a:solidFill>
                          <a:latin typeface="Cambria Math" panose="02040503050406030204" pitchFamily="18" charset="0"/>
                        </a:rPr>
                        <m:t>=12,  </m:t>
                      </m:r>
                      <m:r>
                        <a:rPr lang="en-US" sz="5400" b="0" i="1" smtClean="0">
                          <a:solidFill>
                            <a:schemeClr val="bg1">
                              <a:lumMod val="95000"/>
                            </a:schemeClr>
                          </a:solidFill>
                          <a:latin typeface="Cambria Math" panose="02040503050406030204" pitchFamily="18" charset="0"/>
                        </a:rPr>
                        <m:t>𝐾</m:t>
                      </m:r>
                      <m:r>
                        <a:rPr lang="en-US" sz="5400" b="0" i="1" smtClean="0">
                          <a:solidFill>
                            <a:schemeClr val="bg1">
                              <a:lumMod val="95000"/>
                            </a:schemeClr>
                          </a:solidFill>
                          <a:latin typeface="Cambria Math" panose="02040503050406030204" pitchFamily="18" charset="0"/>
                        </a:rPr>
                        <m:t>=4,  </m:t>
                      </m:r>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𝑡</m:t>
                      </m:r>
                      <m:r>
                        <a:rPr lang="en-US" sz="5400" b="0" i="1" smtClean="0">
                          <a:solidFill>
                            <a:schemeClr val="bg1">
                              <a:lumMod val="95000"/>
                            </a:schemeClr>
                          </a:solidFill>
                          <a:latin typeface="Cambria Math" panose="02040503050406030204" pitchFamily="18" charset="0"/>
                        </a:rPr>
                        <m:t>) </m:t>
                      </m:r>
                    </m:oMath>
                  </m:oMathPara>
                </a14:m>
                <a:endParaRPr lang="en-US" sz="6000" i="1" dirty="0">
                  <a:solidFill>
                    <a:schemeClr val="bg1">
                      <a:lumMod val="95000"/>
                    </a:schemeClr>
                  </a:solidFill>
                  <a:latin typeface="Cambria Math" panose="02040503050406030204" pitchFamily="18" charset="0"/>
                </a:endParaRPr>
              </a:p>
              <a:p>
                <a:pPr>
                  <a:lnSpc>
                    <a:spcPct val="150000"/>
                  </a:lnSpc>
                </a:pPr>
                <a:endParaRPr lang="en-US" sz="54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8C6FAA2A-8312-9D06-487F-095485A80867}"/>
                  </a:ext>
                </a:extLst>
              </p:cNvPr>
              <p:cNvSpPr txBox="1">
                <a:spLocks noRot="1" noChangeAspect="1" noMove="1" noResize="1" noEditPoints="1" noAdjustHandles="1" noChangeArrowheads="1" noChangeShapeType="1" noTextEdit="1"/>
              </p:cNvSpPr>
              <p:nvPr/>
            </p:nvSpPr>
            <p:spPr>
              <a:xfrm>
                <a:off x="1752703" y="2420316"/>
                <a:ext cx="21274696" cy="3605282"/>
              </a:xfrm>
              <a:prstGeom prst="rect">
                <a:avLst/>
              </a:prstGeom>
              <a:blipFill>
                <a:blip r:embed="rId3"/>
                <a:stretch>
                  <a:fillRect/>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97ED521E-A3A7-D882-8E22-7546168D967B}"/>
              </a:ext>
            </a:extLst>
          </p:cNvPr>
          <p:cNvSpPr txBox="1"/>
          <p:nvPr/>
        </p:nvSpPr>
        <p:spPr>
          <a:xfrm>
            <a:off x="1257295" y="4921516"/>
            <a:ext cx="11472116" cy="5632311"/>
          </a:xfrm>
          <a:prstGeom prst="rect">
            <a:avLst/>
          </a:prstGeom>
          <a:noFill/>
        </p:spPr>
        <p:txBody>
          <a:bodyPr wrap="square">
            <a:spAutoFit/>
          </a:bodyPr>
          <a:lstStyle/>
          <a:p>
            <a:r>
              <a:rPr lang="en-US" sz="6000" b="1" dirty="0">
                <a:solidFill>
                  <a:srgbClr val="0070C0"/>
                </a:solidFill>
              </a:rPr>
              <a:t>2. Fixed points of the system: </a:t>
            </a:r>
            <a:r>
              <a:rPr lang="en-US" sz="6000" dirty="0">
                <a:solidFill>
                  <a:schemeClr val="bg1">
                    <a:lumMod val="95000"/>
                  </a:schemeClr>
                </a:solidFill>
              </a:rPr>
              <a:t>Points where the derivative of the variable is zero. </a:t>
            </a:r>
            <a:r>
              <a:rPr lang="en-US" sz="6000" b="1" dirty="0">
                <a:solidFill>
                  <a:schemeClr val="bg1">
                    <a:lumMod val="95000"/>
                  </a:schemeClr>
                </a:solidFill>
              </a:rPr>
              <a:t>Steady States</a:t>
            </a:r>
            <a:r>
              <a:rPr lang="en-US" sz="6000" dirty="0">
                <a:solidFill>
                  <a:schemeClr val="bg1">
                    <a:lumMod val="95000"/>
                  </a:schemeClr>
                </a:solidFill>
              </a:rPr>
              <a:t>. </a:t>
            </a:r>
          </a:p>
          <a:p>
            <a:r>
              <a:rPr lang="en-US" sz="6000" dirty="0">
                <a:solidFill>
                  <a:schemeClr val="bg1">
                    <a:lumMod val="95000"/>
                  </a:schemeClr>
                </a:solidFill>
              </a:rPr>
              <a:t>In other words, the y values for which the rate of change (dy/dt) is zero.</a:t>
            </a:r>
          </a:p>
        </p:txBody>
      </p:sp>
      <p:pic>
        <p:nvPicPr>
          <p:cNvPr id="6154" name="Picture 10">
            <a:extLst>
              <a:ext uri="{FF2B5EF4-FFF2-40B4-BE49-F238E27FC236}">
                <a16:creationId xmlns:a16="http://schemas.microsoft.com/office/drawing/2014/main" id="{9E20259B-7F36-5DE7-FEBA-3F9E507A2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6060" y="5085704"/>
            <a:ext cx="9347200" cy="703580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B198B58F-263E-7BD0-EB18-BA22B9885E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6060" y="5085704"/>
            <a:ext cx="9347200" cy="7035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D14826B-1BBA-18B2-DD89-3C6130D058E4}"/>
                  </a:ext>
                </a:extLst>
              </p:cNvPr>
              <p:cNvSpPr txBox="1"/>
              <p:nvPr/>
            </p:nvSpPr>
            <p:spPr>
              <a:xfrm>
                <a:off x="1233232" y="10553827"/>
                <a:ext cx="11684982" cy="2941383"/>
              </a:xfrm>
              <a:prstGeom prst="rect">
                <a:avLst/>
              </a:prstGeom>
              <a:noFill/>
            </p:spPr>
            <p:txBody>
              <a:bodyPr wrap="square">
                <a:spAutoFit/>
              </a:bodyPr>
              <a:lstStyle/>
              <a:p>
                <a:r>
                  <a:rPr lang="en-US" sz="6000" dirty="0">
                    <a:solidFill>
                      <a:srgbClr val="0070C0"/>
                    </a:solidFill>
                  </a:rPr>
                  <a:t>Find the roots of </a:t>
                </a:r>
                <a14:m>
                  <m:oMath xmlns:m="http://schemas.openxmlformats.org/officeDocument/2006/math">
                    <m:r>
                      <a:rPr lang="en-US" sz="6000" i="1" dirty="0" smtClean="0">
                        <a:solidFill>
                          <a:srgbClr val="0070C0"/>
                        </a:solidFill>
                        <a:latin typeface="Cambria Math" panose="02040503050406030204" pitchFamily="18" charset="0"/>
                      </a:rPr>
                      <m:t>𝑑𝑦</m:t>
                    </m:r>
                    <m:r>
                      <a:rPr lang="en-US" sz="6000" i="1" dirty="0" smtClean="0">
                        <a:solidFill>
                          <a:srgbClr val="0070C0"/>
                        </a:solidFill>
                        <a:latin typeface="Cambria Math" panose="02040503050406030204" pitchFamily="18" charset="0"/>
                      </a:rPr>
                      <m:t>/</m:t>
                    </m:r>
                    <m:r>
                      <a:rPr lang="en-US" sz="6000" i="1" dirty="0" smtClean="0">
                        <a:solidFill>
                          <a:srgbClr val="0070C0"/>
                        </a:solidFill>
                        <a:latin typeface="Cambria Math" panose="02040503050406030204" pitchFamily="18" charset="0"/>
                      </a:rPr>
                      <m:t>𝑑𝑡</m:t>
                    </m:r>
                    <m:r>
                      <a:rPr lang="en-US" sz="6000" i="1" dirty="0" smtClean="0">
                        <a:solidFill>
                          <a:srgbClr val="0070C0"/>
                        </a:solidFill>
                        <a:latin typeface="Cambria Math" panose="02040503050406030204" pitchFamily="18" charset="0"/>
                      </a:rPr>
                      <m:t>=</m:t>
                    </m:r>
                    <m:r>
                      <a:rPr lang="en-US" sz="6000" i="1" dirty="0" smtClean="0">
                        <a:solidFill>
                          <a:srgbClr val="0070C0"/>
                        </a:solidFill>
                        <a:latin typeface="Cambria Math" panose="02040503050406030204" pitchFamily="18" charset="0"/>
                      </a:rPr>
                      <m:t>𝑓</m:t>
                    </m:r>
                    <m:r>
                      <a:rPr lang="en-US" sz="6000" i="1" dirty="0" smtClean="0">
                        <a:solidFill>
                          <a:srgbClr val="0070C0"/>
                        </a:solidFill>
                        <a:latin typeface="Cambria Math" panose="02040503050406030204" pitchFamily="18" charset="0"/>
                      </a:rPr>
                      <m:t>(</m:t>
                    </m:r>
                    <m:r>
                      <a:rPr lang="en-US" sz="6000" i="1" dirty="0" smtClean="0">
                        <a:solidFill>
                          <a:srgbClr val="0070C0"/>
                        </a:solidFill>
                        <a:latin typeface="Cambria Math" panose="02040503050406030204" pitchFamily="18" charset="0"/>
                      </a:rPr>
                      <m:t>𝑦</m:t>
                    </m:r>
                    <m:r>
                      <a:rPr lang="en-US" sz="6000" i="1" dirty="0" smtClean="0">
                        <a:solidFill>
                          <a:srgbClr val="0070C0"/>
                        </a:solidFill>
                        <a:latin typeface="Cambria Math" panose="02040503050406030204" pitchFamily="18" charset="0"/>
                      </a:rPr>
                      <m:t>)</m:t>
                    </m:r>
                  </m:oMath>
                </a14:m>
                <a:endParaRPr lang="en-US" sz="6000" dirty="0">
                  <a:solidFill>
                    <a:srgbClr val="0070C0"/>
                  </a:solidFill>
                </a:endParaRPr>
              </a:p>
              <a:p>
                <a:r>
                  <a:rPr lang="en-US" sz="6000" dirty="0">
                    <a:solidFill>
                      <a:srgbClr val="FF0100"/>
                    </a:solidFill>
                  </a:rPr>
                  <a:t>	</a:t>
                </a:r>
                <a14:m>
                  <m:oMath xmlns:m="http://schemas.openxmlformats.org/officeDocument/2006/math">
                    <m:r>
                      <a:rPr lang="en-US" sz="6000" i="1" dirty="0" smtClean="0">
                        <a:solidFill>
                          <a:srgbClr val="FF0100"/>
                        </a:solidFill>
                        <a:latin typeface="Cambria Math" panose="02040503050406030204" pitchFamily="18" charset="0"/>
                      </a:rPr>
                      <m:t>𝑓</m:t>
                    </m:r>
                    <m:d>
                      <m:dPr>
                        <m:ctrlPr>
                          <a:rPr lang="en-US" sz="6000" i="1" dirty="0" smtClean="0">
                            <a:solidFill>
                              <a:srgbClr val="FF0100"/>
                            </a:solidFill>
                            <a:latin typeface="Cambria Math" panose="02040503050406030204" pitchFamily="18" charset="0"/>
                          </a:rPr>
                        </m:ctrlPr>
                      </m:dPr>
                      <m:e>
                        <m:sSup>
                          <m:sSupPr>
                            <m:ctrlPr>
                              <a:rPr lang="en-US" sz="6000" b="0" i="1" dirty="0" smtClean="0">
                                <a:solidFill>
                                  <a:srgbClr val="FF0100"/>
                                </a:solidFill>
                                <a:latin typeface="Cambria Math" panose="02040503050406030204" pitchFamily="18" charset="0"/>
                              </a:rPr>
                            </m:ctrlPr>
                          </m:sSupPr>
                          <m:e>
                            <m:r>
                              <a:rPr lang="en-US" sz="6000" b="0" i="1" dirty="0" smtClean="0">
                                <a:solidFill>
                                  <a:srgbClr val="FF0100"/>
                                </a:solidFill>
                                <a:latin typeface="Cambria Math" panose="02040503050406030204" pitchFamily="18" charset="0"/>
                              </a:rPr>
                              <m:t>𝑦</m:t>
                            </m:r>
                          </m:e>
                          <m:sup>
                            <m:r>
                              <a:rPr lang="en-US" sz="6000" b="0" i="1" dirty="0" smtClean="0">
                                <a:solidFill>
                                  <a:srgbClr val="FF0100"/>
                                </a:solidFill>
                                <a:latin typeface="Cambria Math" panose="02040503050406030204" pitchFamily="18" charset="0"/>
                              </a:rPr>
                              <m:t>∗</m:t>
                            </m:r>
                          </m:sup>
                        </m:sSup>
                      </m:e>
                    </m:d>
                    <m:r>
                      <a:rPr lang="en-US" sz="6000" i="1" dirty="0" smtClean="0">
                        <a:solidFill>
                          <a:srgbClr val="FF0100"/>
                        </a:solidFill>
                        <a:latin typeface="Cambria Math" panose="02040503050406030204" pitchFamily="18" charset="0"/>
                      </a:rPr>
                      <m:t>=0:</m:t>
                    </m:r>
                    <m:r>
                      <a:rPr lang="en-US" sz="6000" b="0" i="1" dirty="0" smtClean="0">
                        <a:solidFill>
                          <a:srgbClr val="FF0100"/>
                        </a:solidFill>
                        <a:latin typeface="Cambria Math" panose="02040503050406030204" pitchFamily="18" charset="0"/>
                      </a:rPr>
                      <m:t>  </m:t>
                    </m:r>
                    <m:sSup>
                      <m:sSupPr>
                        <m:ctrlPr>
                          <a:rPr lang="en-US" sz="6000" b="0" i="1" dirty="0" smtClean="0">
                            <a:solidFill>
                              <a:srgbClr val="FF0100"/>
                            </a:solidFill>
                            <a:latin typeface="Cambria Math" panose="02040503050406030204" pitchFamily="18" charset="0"/>
                          </a:rPr>
                        </m:ctrlPr>
                      </m:sSupPr>
                      <m:e>
                        <m:r>
                          <a:rPr lang="en-US" sz="6000" b="0" i="1" dirty="0" smtClean="0">
                            <a:solidFill>
                              <a:srgbClr val="FF0100"/>
                            </a:solidFill>
                            <a:latin typeface="Cambria Math" panose="02040503050406030204" pitchFamily="18" charset="0"/>
                          </a:rPr>
                          <m:t>𝑦</m:t>
                        </m:r>
                      </m:e>
                      <m:sup>
                        <m:r>
                          <a:rPr lang="en-US" sz="6000" b="0" i="1" dirty="0" smtClean="0">
                            <a:solidFill>
                              <a:srgbClr val="FF0100"/>
                            </a:solidFill>
                            <a:latin typeface="Cambria Math" panose="02040503050406030204" pitchFamily="18" charset="0"/>
                          </a:rPr>
                          <m:t>∗</m:t>
                        </m:r>
                      </m:sup>
                    </m:sSup>
                    <m:r>
                      <a:rPr lang="en-US" sz="6000" i="1" baseline="-25000" dirty="0" smtClean="0">
                        <a:solidFill>
                          <a:srgbClr val="FF0100"/>
                        </a:solidFill>
                        <a:latin typeface="Cambria Math" panose="02040503050406030204" pitchFamily="18" charset="0"/>
                      </a:rPr>
                      <m:t>1</m:t>
                    </m:r>
                    <m:r>
                      <a:rPr lang="en-US" sz="6000" i="1" dirty="0" smtClean="0">
                        <a:solidFill>
                          <a:srgbClr val="FF0100"/>
                        </a:solidFill>
                        <a:latin typeface="Cambria Math" panose="02040503050406030204" pitchFamily="18" charset="0"/>
                      </a:rPr>
                      <m:t>=0, </m:t>
                    </m:r>
                    <m:sSup>
                      <m:sSupPr>
                        <m:ctrlPr>
                          <a:rPr lang="en-US" sz="6000" b="0" i="1" dirty="0" smtClean="0">
                            <a:solidFill>
                              <a:srgbClr val="FF0100"/>
                            </a:solidFill>
                            <a:latin typeface="Cambria Math" panose="02040503050406030204" pitchFamily="18" charset="0"/>
                          </a:rPr>
                        </m:ctrlPr>
                      </m:sSupPr>
                      <m:e>
                        <m:r>
                          <a:rPr lang="en-US" sz="6000" b="0" i="1" dirty="0" smtClean="0">
                            <a:solidFill>
                              <a:srgbClr val="FF0100"/>
                            </a:solidFill>
                            <a:latin typeface="Cambria Math" panose="02040503050406030204" pitchFamily="18" charset="0"/>
                          </a:rPr>
                          <m:t>𝑦</m:t>
                        </m:r>
                      </m:e>
                      <m:sup>
                        <m:r>
                          <a:rPr lang="en-US" sz="6000" b="0" i="1" dirty="0" smtClean="0">
                            <a:solidFill>
                              <a:srgbClr val="FF0100"/>
                            </a:solidFill>
                            <a:latin typeface="Cambria Math" panose="02040503050406030204" pitchFamily="18" charset="0"/>
                          </a:rPr>
                          <m:t>∗</m:t>
                        </m:r>
                      </m:sup>
                    </m:sSup>
                    <m:r>
                      <a:rPr lang="en-US" sz="6000" i="1" baseline="-25000" dirty="0" smtClean="0">
                        <a:solidFill>
                          <a:srgbClr val="FF0100"/>
                        </a:solidFill>
                        <a:latin typeface="Cambria Math" panose="02040503050406030204" pitchFamily="18" charset="0"/>
                      </a:rPr>
                      <m:t>2</m:t>
                    </m:r>
                    <m:r>
                      <a:rPr lang="en-US" sz="6000" i="1" dirty="0" smtClean="0">
                        <a:solidFill>
                          <a:srgbClr val="FF0100"/>
                        </a:solidFill>
                        <a:latin typeface="Cambria Math" panose="02040503050406030204" pitchFamily="18" charset="0"/>
                      </a:rPr>
                      <m:t>=</m:t>
                    </m:r>
                    <m:r>
                      <a:rPr lang="en-US" sz="6000" i="1" dirty="0" smtClean="0">
                        <a:solidFill>
                          <a:srgbClr val="FF0100"/>
                        </a:solidFill>
                        <a:latin typeface="Cambria Math" panose="02040503050406030204" pitchFamily="18" charset="0"/>
                      </a:rPr>
                      <m:t>𝐾</m:t>
                    </m:r>
                  </m:oMath>
                </a14:m>
                <a:endParaRPr lang="en-US" sz="6000" dirty="0">
                  <a:solidFill>
                    <a:srgbClr val="FF0100"/>
                  </a:solidFill>
                </a:endParaRPr>
              </a:p>
              <a:p>
                <a:r>
                  <a:rPr lang="en-US" sz="6000" dirty="0">
                    <a:solidFill>
                      <a:srgbClr val="0070C0"/>
                    </a:solidFill>
                  </a:rPr>
                  <a:t>	</a:t>
                </a:r>
              </a:p>
            </p:txBody>
          </p:sp>
        </mc:Choice>
        <mc:Fallback xmlns="">
          <p:sp>
            <p:nvSpPr>
              <p:cNvPr id="4" name="TextBox 3">
                <a:extLst>
                  <a:ext uri="{FF2B5EF4-FFF2-40B4-BE49-F238E27FC236}">
                    <a16:creationId xmlns:a16="http://schemas.microsoft.com/office/drawing/2014/main" id="{0D14826B-1BBA-18B2-DD89-3C6130D058E4}"/>
                  </a:ext>
                </a:extLst>
              </p:cNvPr>
              <p:cNvSpPr txBox="1">
                <a:spLocks noRot="1" noChangeAspect="1" noMove="1" noResize="1" noEditPoints="1" noAdjustHandles="1" noChangeArrowheads="1" noChangeShapeType="1" noTextEdit="1"/>
              </p:cNvSpPr>
              <p:nvPr/>
            </p:nvSpPr>
            <p:spPr>
              <a:xfrm>
                <a:off x="1233232" y="10553827"/>
                <a:ext cx="11684982" cy="2941383"/>
              </a:xfrm>
              <a:prstGeom prst="rect">
                <a:avLst/>
              </a:prstGeom>
              <a:blipFill>
                <a:blip r:embed="rId6"/>
                <a:stretch>
                  <a:fillRect l="-3037" t="-6009"/>
                </a:stretch>
              </a:blipFill>
            </p:spPr>
            <p:txBody>
              <a:bodyPr/>
              <a:lstStyle/>
              <a:p>
                <a:r>
                  <a:rPr lang="en-US">
                    <a:noFill/>
                  </a:rPr>
                  <a:t> </a:t>
                </a:r>
              </a:p>
            </p:txBody>
          </p:sp>
        </mc:Fallback>
      </mc:AlternateContent>
    </p:spTree>
    <p:extLst>
      <p:ext uri="{BB962C8B-B14F-4D97-AF65-F5344CB8AC3E}">
        <p14:creationId xmlns:p14="http://schemas.microsoft.com/office/powerpoint/2010/main" val="88122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6156" name="Picture 12">
            <a:extLst>
              <a:ext uri="{FF2B5EF4-FFF2-40B4-BE49-F238E27FC236}">
                <a16:creationId xmlns:a16="http://schemas.microsoft.com/office/drawing/2014/main" id="{B198B58F-263E-7BD0-EB18-BA22B9885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6060" y="5085704"/>
            <a:ext cx="9347200" cy="7035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C661CAB-160F-1832-17FD-C597A4E24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6060" y="5085704"/>
            <a:ext cx="9347200" cy="7035800"/>
          </a:xfrm>
          <a:prstGeom prst="rect">
            <a:avLst/>
          </a:prstGeom>
          <a:noFill/>
          <a:extLst>
            <a:ext uri="{909E8E84-426E-40DD-AFC4-6F175D3DCCD1}">
              <a14:hiddenFill xmlns:a14="http://schemas.microsoft.com/office/drawing/2010/main">
                <a:solidFill>
                  <a:srgbClr val="FFFFFF"/>
                </a:solidFill>
              </a14:hiddenFill>
            </a:ext>
          </a:extLst>
        </p:spPr>
      </p:pic>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Logistic function: S-curve growth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6FAA2A-8312-9D06-487F-095485A80867}"/>
                  </a:ext>
                </a:extLst>
              </p:cNvPr>
              <p:cNvSpPr txBox="1"/>
              <p:nvPr/>
            </p:nvSpPr>
            <p:spPr>
              <a:xfrm>
                <a:off x="1752703" y="2420316"/>
                <a:ext cx="21274696" cy="3605282"/>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5400" i="1" smtClean="0">
                              <a:solidFill>
                                <a:schemeClr val="bg1">
                                  <a:lumMod val="95000"/>
                                </a:schemeClr>
                              </a:solidFill>
                              <a:latin typeface="Cambria Math" panose="02040503050406030204" pitchFamily="18" charset="0"/>
                            </a:rPr>
                          </m:ctrlPr>
                        </m:fPr>
                        <m:num>
                          <m:r>
                            <m:rPr>
                              <m:nor/>
                            </m:rPr>
                            <a:rPr lang="en-US" sz="5400" i="1">
                              <a:solidFill>
                                <a:schemeClr val="bg1">
                                  <a:lumMod val="95000"/>
                                </a:schemeClr>
                              </a:solidFill>
                              <a:latin typeface="Cambria Math" panose="02040503050406030204" pitchFamily="18" charset="0"/>
                            </a:rPr>
                            <m:t>d</m:t>
                          </m:r>
                          <m:r>
                            <m:rPr>
                              <m:nor/>
                            </m:rPr>
                            <a:rPr lang="en-US" sz="5400" b="0" i="1" smtClean="0">
                              <a:solidFill>
                                <a:schemeClr val="bg1">
                                  <a:lumMod val="95000"/>
                                </a:schemeClr>
                              </a:solidFill>
                              <a:latin typeface="Cambria Math" panose="02040503050406030204" pitchFamily="18" charset="0"/>
                            </a:rPr>
                            <m:t>y</m:t>
                          </m:r>
                        </m:num>
                        <m:den>
                          <m:r>
                            <a:rPr lang="en-US" sz="5400" i="1">
                              <a:solidFill>
                                <a:schemeClr val="bg1">
                                  <a:lumMod val="95000"/>
                                </a:schemeClr>
                              </a:solidFill>
                              <a:latin typeface="Cambria Math" panose="02040503050406030204" pitchFamily="18" charset="0"/>
                            </a:rPr>
                            <m:t>𝑑𝑡</m:t>
                          </m:r>
                        </m:den>
                      </m:f>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𝑓</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𝑦</m:t>
                          </m:r>
                        </m:e>
                      </m:d>
                      <m:r>
                        <a:rPr lang="en-US" sz="54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𝑟</m:t>
                      </m:r>
                      <m:d>
                        <m:dPr>
                          <m:ctrlPr>
                            <a:rPr lang="en-US" sz="5400" i="1">
                              <a:solidFill>
                                <a:schemeClr val="bg1">
                                  <a:lumMod val="95000"/>
                                </a:schemeClr>
                              </a:solidFill>
                              <a:latin typeface="Cambria Math" panose="02040503050406030204" pitchFamily="18" charset="0"/>
                            </a:rPr>
                          </m:ctrlPr>
                        </m:dPr>
                        <m:e>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𝐾</m:t>
                              </m:r>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𝑦</m:t>
                              </m:r>
                            </m:num>
                            <m:den>
                              <m:r>
                                <a:rPr lang="en-US" sz="5400" i="1">
                                  <a:solidFill>
                                    <a:schemeClr val="bg1">
                                      <a:lumMod val="95000"/>
                                    </a:schemeClr>
                                  </a:solidFill>
                                  <a:latin typeface="Cambria Math" panose="02040503050406030204" pitchFamily="18" charset="0"/>
                                </a:rPr>
                                <m:t>𝐾</m:t>
                              </m:r>
                            </m:den>
                          </m:f>
                        </m:e>
                      </m:d>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𝑟</m:t>
                      </m:r>
                      <m:r>
                        <a:rPr lang="en-US" sz="5400" b="0" i="1" smtClean="0">
                          <a:solidFill>
                            <a:schemeClr val="bg1">
                              <a:lumMod val="95000"/>
                            </a:schemeClr>
                          </a:solidFill>
                          <a:latin typeface="Cambria Math" panose="02040503050406030204" pitchFamily="18" charset="0"/>
                        </a:rPr>
                        <m:t>=12,  </m:t>
                      </m:r>
                      <m:r>
                        <a:rPr lang="en-US" sz="5400" b="0" i="1" smtClean="0">
                          <a:solidFill>
                            <a:schemeClr val="bg1">
                              <a:lumMod val="95000"/>
                            </a:schemeClr>
                          </a:solidFill>
                          <a:latin typeface="Cambria Math" panose="02040503050406030204" pitchFamily="18" charset="0"/>
                        </a:rPr>
                        <m:t>𝐾</m:t>
                      </m:r>
                      <m:r>
                        <a:rPr lang="en-US" sz="5400" b="0" i="1" smtClean="0">
                          <a:solidFill>
                            <a:schemeClr val="bg1">
                              <a:lumMod val="95000"/>
                            </a:schemeClr>
                          </a:solidFill>
                          <a:latin typeface="Cambria Math" panose="02040503050406030204" pitchFamily="18" charset="0"/>
                        </a:rPr>
                        <m:t>=4,  </m:t>
                      </m:r>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𝑡</m:t>
                      </m:r>
                      <m:r>
                        <a:rPr lang="en-US" sz="5400" b="0" i="1" smtClean="0">
                          <a:solidFill>
                            <a:schemeClr val="bg1">
                              <a:lumMod val="95000"/>
                            </a:schemeClr>
                          </a:solidFill>
                          <a:latin typeface="Cambria Math" panose="02040503050406030204" pitchFamily="18" charset="0"/>
                        </a:rPr>
                        <m:t>) </m:t>
                      </m:r>
                    </m:oMath>
                  </m:oMathPara>
                </a14:m>
                <a:endParaRPr lang="en-US" sz="6000" i="1" dirty="0">
                  <a:solidFill>
                    <a:schemeClr val="bg1">
                      <a:lumMod val="95000"/>
                    </a:schemeClr>
                  </a:solidFill>
                  <a:latin typeface="Cambria Math" panose="02040503050406030204" pitchFamily="18" charset="0"/>
                </a:endParaRPr>
              </a:p>
              <a:p>
                <a:pPr>
                  <a:lnSpc>
                    <a:spcPct val="150000"/>
                  </a:lnSpc>
                </a:pPr>
                <a:endParaRPr lang="en-US" sz="54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8C6FAA2A-8312-9D06-487F-095485A80867}"/>
                  </a:ext>
                </a:extLst>
              </p:cNvPr>
              <p:cNvSpPr txBox="1">
                <a:spLocks noRot="1" noChangeAspect="1" noMove="1" noResize="1" noEditPoints="1" noAdjustHandles="1" noChangeArrowheads="1" noChangeShapeType="1" noTextEdit="1"/>
              </p:cNvSpPr>
              <p:nvPr/>
            </p:nvSpPr>
            <p:spPr>
              <a:xfrm>
                <a:off x="1752703" y="2420316"/>
                <a:ext cx="21274696" cy="3605282"/>
              </a:xfrm>
              <a:prstGeom prst="rect">
                <a:avLst/>
              </a:prstGeom>
              <a:blipFill>
                <a:blip r:embed="rId5"/>
                <a:stretch>
                  <a:fillRect/>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97ED521E-A3A7-D882-8E22-7546168D967B}"/>
              </a:ext>
            </a:extLst>
          </p:cNvPr>
          <p:cNvSpPr txBox="1"/>
          <p:nvPr/>
        </p:nvSpPr>
        <p:spPr>
          <a:xfrm>
            <a:off x="1257295" y="4945579"/>
            <a:ext cx="11472116" cy="5632311"/>
          </a:xfrm>
          <a:prstGeom prst="rect">
            <a:avLst/>
          </a:prstGeom>
          <a:noFill/>
        </p:spPr>
        <p:txBody>
          <a:bodyPr wrap="square">
            <a:spAutoFit/>
          </a:bodyPr>
          <a:lstStyle/>
          <a:p>
            <a:r>
              <a:rPr lang="en-US" sz="6000" b="1" dirty="0">
                <a:solidFill>
                  <a:srgbClr val="0070C0"/>
                </a:solidFill>
              </a:rPr>
              <a:t>3. Stability analysis of the fixed points of the system: </a:t>
            </a:r>
          </a:p>
          <a:p>
            <a:r>
              <a:rPr lang="en-US" sz="6000" b="1" dirty="0">
                <a:solidFill>
                  <a:schemeClr val="bg1">
                    <a:lumMod val="95000"/>
                  </a:schemeClr>
                </a:solidFill>
              </a:rPr>
              <a:t>Stable: </a:t>
            </a:r>
            <a:r>
              <a:rPr lang="en-US" sz="6000" dirty="0">
                <a:solidFill>
                  <a:schemeClr val="bg1">
                    <a:lumMod val="95000"/>
                  </a:schemeClr>
                </a:solidFill>
              </a:rPr>
              <a:t>The system converges to the stable points.</a:t>
            </a:r>
          </a:p>
          <a:p>
            <a:r>
              <a:rPr lang="en-US" sz="6000" b="1" dirty="0">
                <a:solidFill>
                  <a:schemeClr val="bg1">
                    <a:lumMod val="95000"/>
                  </a:schemeClr>
                </a:solidFill>
              </a:rPr>
              <a:t>Unstable</a:t>
            </a:r>
            <a:r>
              <a:rPr lang="en-US" sz="6000" dirty="0">
                <a:solidFill>
                  <a:schemeClr val="bg1">
                    <a:lumMod val="95000"/>
                  </a:schemeClr>
                </a:solidFill>
              </a:rPr>
              <a:t>: The system diverges from the unstable points.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D14826B-1BBA-18B2-DD89-3C6130D058E4}"/>
                  </a:ext>
                </a:extLst>
              </p:cNvPr>
              <p:cNvSpPr txBox="1"/>
              <p:nvPr/>
            </p:nvSpPr>
            <p:spPr>
              <a:xfrm>
                <a:off x="1233231" y="10577890"/>
                <a:ext cx="14504073" cy="2769989"/>
              </a:xfrm>
              <a:prstGeom prst="rect">
                <a:avLst/>
              </a:prstGeom>
              <a:noFill/>
            </p:spPr>
            <p:txBody>
              <a:bodyPr wrap="square">
                <a:spAutoFit/>
              </a:bodyPr>
              <a:lstStyle/>
              <a:p>
                <a:r>
                  <a:rPr lang="en-US" sz="5400" dirty="0">
                    <a:solidFill>
                      <a:srgbClr val="0070C0"/>
                    </a:solidFill>
                  </a:rPr>
                  <a:t>Find </a:t>
                </a:r>
                <a14:m>
                  <m:oMath xmlns:m="http://schemas.openxmlformats.org/officeDocument/2006/math">
                    <m:r>
                      <a:rPr lang="en-US" sz="5400" i="1" dirty="0">
                        <a:solidFill>
                          <a:srgbClr val="0070C0"/>
                        </a:solidFill>
                        <a:latin typeface="Cambria Math" panose="02040503050406030204" pitchFamily="18" charset="0"/>
                      </a:rPr>
                      <m:t>𝑑𝑓</m:t>
                    </m:r>
                    <m:r>
                      <a:rPr lang="en-US" sz="5400" i="1" dirty="0">
                        <a:solidFill>
                          <a:srgbClr val="0070C0"/>
                        </a:solidFill>
                        <a:latin typeface="Cambria Math" panose="02040503050406030204" pitchFamily="18" charset="0"/>
                      </a:rPr>
                      <m:t>/</m:t>
                    </m:r>
                    <m:r>
                      <a:rPr lang="en-US" sz="5400" i="1" dirty="0">
                        <a:solidFill>
                          <a:srgbClr val="0070C0"/>
                        </a:solidFill>
                        <a:latin typeface="Cambria Math" panose="02040503050406030204" pitchFamily="18" charset="0"/>
                      </a:rPr>
                      <m:t>𝑑𝑦</m:t>
                    </m:r>
                    <m:r>
                      <a:rPr lang="en-US" sz="5400" i="1" dirty="0">
                        <a:solidFill>
                          <a:srgbClr val="0070C0"/>
                        </a:solidFill>
                        <a:latin typeface="Cambria Math" panose="02040503050406030204" pitchFamily="18" charset="0"/>
                      </a:rPr>
                      <m:t>=</m:t>
                    </m:r>
                    <m:r>
                      <a:rPr lang="en-US" sz="5400" i="1" dirty="0">
                        <a:solidFill>
                          <a:srgbClr val="0070C0"/>
                        </a:solidFill>
                        <a:latin typeface="Cambria Math" panose="02040503050406030204" pitchFamily="18" charset="0"/>
                      </a:rPr>
                      <m:t>𝑓</m:t>
                    </m:r>
                    <m:r>
                      <a:rPr lang="en-US" sz="5400" i="1" dirty="0">
                        <a:solidFill>
                          <a:srgbClr val="0070C0"/>
                        </a:solidFill>
                        <a:latin typeface="Cambria Math" panose="02040503050406030204" pitchFamily="18" charset="0"/>
                      </a:rPr>
                      <m:t>′(</m:t>
                    </m:r>
                    <m:r>
                      <a:rPr lang="en-US" sz="5400" i="1" dirty="0">
                        <a:solidFill>
                          <a:srgbClr val="0070C0"/>
                        </a:solidFill>
                        <a:latin typeface="Cambria Math" panose="02040503050406030204" pitchFamily="18" charset="0"/>
                      </a:rPr>
                      <m:t>𝑦</m:t>
                    </m:r>
                    <m:r>
                      <a:rPr lang="en-US" sz="5400" i="1" dirty="0">
                        <a:solidFill>
                          <a:srgbClr val="0070C0"/>
                        </a:solidFill>
                        <a:latin typeface="Cambria Math" panose="02040503050406030204" pitchFamily="18" charset="0"/>
                      </a:rPr>
                      <m:t>)</m:t>
                    </m:r>
                  </m:oMath>
                </a14:m>
                <a:r>
                  <a:rPr lang="en-US" sz="5400" dirty="0">
                    <a:solidFill>
                      <a:srgbClr val="0070C0"/>
                    </a:solidFill>
                  </a:rPr>
                  <a:t>, the slope of </a:t>
                </a:r>
                <a14:m>
                  <m:oMath xmlns:m="http://schemas.openxmlformats.org/officeDocument/2006/math">
                    <m:r>
                      <a:rPr lang="en-US" sz="5400" i="1" dirty="0">
                        <a:solidFill>
                          <a:srgbClr val="0070C0"/>
                        </a:solidFill>
                        <a:latin typeface="Cambria Math" panose="02040503050406030204" pitchFamily="18" charset="0"/>
                      </a:rPr>
                      <m:t>𝑓</m:t>
                    </m:r>
                    <m:r>
                      <a:rPr lang="en-US" sz="5400" i="1" dirty="0">
                        <a:solidFill>
                          <a:srgbClr val="0070C0"/>
                        </a:solidFill>
                        <a:latin typeface="Cambria Math" panose="02040503050406030204" pitchFamily="18" charset="0"/>
                      </a:rPr>
                      <m:t>(</m:t>
                    </m:r>
                    <m:r>
                      <a:rPr lang="en-US" sz="5400" i="1" dirty="0">
                        <a:solidFill>
                          <a:srgbClr val="0070C0"/>
                        </a:solidFill>
                        <a:latin typeface="Cambria Math" panose="02040503050406030204" pitchFamily="18" charset="0"/>
                      </a:rPr>
                      <m:t>𝑦</m:t>
                    </m:r>
                    <m:r>
                      <a:rPr lang="en-US" sz="5400" i="1" dirty="0">
                        <a:solidFill>
                          <a:srgbClr val="0070C0"/>
                        </a:solidFill>
                        <a:latin typeface="Cambria Math" panose="02040503050406030204" pitchFamily="18" charset="0"/>
                      </a:rPr>
                      <m:t>)</m:t>
                    </m:r>
                  </m:oMath>
                </a14:m>
                <a:r>
                  <a:rPr lang="en-US" sz="5400" dirty="0">
                    <a:solidFill>
                      <a:srgbClr val="0070C0"/>
                    </a:solidFill>
                  </a:rPr>
                  <a:t> </a:t>
                </a:r>
              </a:p>
              <a:p>
                <a:r>
                  <a:rPr lang="en-US" sz="6000" dirty="0">
                    <a:solidFill>
                      <a:srgbClr val="FF0100"/>
                    </a:solidFill>
                  </a:rPr>
                  <a:t>	</a:t>
                </a:r>
                <a14:m>
                  <m:oMath xmlns:m="http://schemas.openxmlformats.org/officeDocument/2006/math">
                    <m:sSup>
                      <m:sSupPr>
                        <m:ctrlPr>
                          <a:rPr lang="en-US" sz="6000" b="0" i="1" dirty="0" smtClean="0">
                            <a:solidFill>
                              <a:srgbClr val="FF0100"/>
                            </a:solidFill>
                            <a:latin typeface="Cambria Math" panose="02040503050406030204" pitchFamily="18" charset="0"/>
                          </a:rPr>
                        </m:ctrlPr>
                      </m:sSupPr>
                      <m:e>
                        <m:r>
                          <a:rPr lang="en-US" sz="6000" i="1" dirty="0" smtClean="0">
                            <a:solidFill>
                              <a:srgbClr val="FF0100"/>
                            </a:solidFill>
                            <a:latin typeface="Cambria Math" panose="02040503050406030204" pitchFamily="18" charset="0"/>
                          </a:rPr>
                          <m:t>𝑓</m:t>
                        </m:r>
                      </m:e>
                      <m:sup>
                        <m:r>
                          <a:rPr lang="en-US" sz="6000" b="0" i="1" dirty="0" smtClean="0">
                            <a:solidFill>
                              <a:srgbClr val="FF0100"/>
                            </a:solidFill>
                            <a:latin typeface="Cambria Math" panose="02040503050406030204" pitchFamily="18" charset="0"/>
                          </a:rPr>
                          <m:t>′</m:t>
                        </m:r>
                      </m:sup>
                    </m:sSup>
                    <m:d>
                      <m:dPr>
                        <m:ctrlPr>
                          <a:rPr lang="en-US" sz="6000" i="1" dirty="0" smtClean="0">
                            <a:solidFill>
                              <a:srgbClr val="FF0100"/>
                            </a:solidFill>
                            <a:latin typeface="Cambria Math" panose="02040503050406030204" pitchFamily="18" charset="0"/>
                          </a:rPr>
                        </m:ctrlPr>
                      </m:dPr>
                      <m:e>
                        <m:sSup>
                          <m:sSupPr>
                            <m:ctrlPr>
                              <a:rPr lang="en-US" sz="6000" b="0" i="1" dirty="0" smtClean="0">
                                <a:solidFill>
                                  <a:srgbClr val="FF0100"/>
                                </a:solidFill>
                                <a:latin typeface="Cambria Math" panose="02040503050406030204" pitchFamily="18" charset="0"/>
                              </a:rPr>
                            </m:ctrlPr>
                          </m:sSupPr>
                          <m:e>
                            <m:r>
                              <a:rPr lang="en-US" sz="6000" b="0" i="1" dirty="0" smtClean="0">
                                <a:solidFill>
                                  <a:srgbClr val="FF0100"/>
                                </a:solidFill>
                                <a:latin typeface="Cambria Math" panose="02040503050406030204" pitchFamily="18" charset="0"/>
                              </a:rPr>
                              <m:t>𝑦</m:t>
                            </m:r>
                          </m:e>
                          <m:sup>
                            <m:r>
                              <a:rPr lang="en-US" sz="6000" b="0" i="1" dirty="0" smtClean="0">
                                <a:solidFill>
                                  <a:srgbClr val="FF0100"/>
                                </a:solidFill>
                                <a:latin typeface="Cambria Math" panose="02040503050406030204" pitchFamily="18" charset="0"/>
                              </a:rPr>
                              <m:t>∗</m:t>
                            </m:r>
                          </m:sup>
                        </m:sSup>
                      </m:e>
                    </m:d>
                    <m:r>
                      <a:rPr lang="en-US" sz="6000" b="0" i="1" dirty="0" smtClean="0">
                        <a:solidFill>
                          <a:srgbClr val="FF0100"/>
                        </a:solidFill>
                        <a:latin typeface="Cambria Math" panose="02040503050406030204" pitchFamily="18" charset="0"/>
                      </a:rPr>
                      <m:t>&gt;0</m:t>
                    </m:r>
                    <m:r>
                      <a:rPr lang="en-US" sz="6000" i="1" dirty="0" smtClean="0">
                        <a:solidFill>
                          <a:srgbClr val="FF0100"/>
                        </a:solidFill>
                        <a:latin typeface="Cambria Math" panose="02040503050406030204" pitchFamily="18" charset="0"/>
                      </a:rPr>
                      <m:t>:</m:t>
                    </m:r>
                    <m:r>
                      <a:rPr lang="en-US" sz="6000" b="0" i="1" dirty="0" smtClean="0">
                        <a:solidFill>
                          <a:srgbClr val="FF0100"/>
                        </a:solidFill>
                        <a:latin typeface="Cambria Math" panose="02040503050406030204" pitchFamily="18" charset="0"/>
                      </a:rPr>
                      <m:t>  </m:t>
                    </m:r>
                    <m:r>
                      <a:rPr lang="en-US" sz="6000" b="0" i="1" dirty="0" smtClean="0">
                        <a:solidFill>
                          <a:srgbClr val="FF0100"/>
                        </a:solidFill>
                        <a:latin typeface="Cambria Math" panose="02040503050406030204" pitchFamily="18" charset="0"/>
                      </a:rPr>
                      <m:t>𝑢𝑛𝑠𝑡𝑎𝑏𝑙𝑒</m:t>
                    </m:r>
                  </m:oMath>
                </a14:m>
                <a:endParaRPr lang="en-US" sz="6000" b="0" dirty="0">
                  <a:solidFill>
                    <a:srgbClr val="FF0100"/>
                  </a:solidFill>
                </a:endParaRPr>
              </a:p>
              <a:p>
                <a:r>
                  <a:rPr lang="en-US" sz="6000" dirty="0">
                    <a:solidFill>
                      <a:srgbClr val="FF0100"/>
                    </a:solidFill>
                  </a:rPr>
                  <a:t>	</a:t>
                </a:r>
                <a14:m>
                  <m:oMath xmlns:m="http://schemas.openxmlformats.org/officeDocument/2006/math">
                    <m:sSup>
                      <m:sSupPr>
                        <m:ctrlPr>
                          <a:rPr lang="en-US" sz="6000" i="1" dirty="0">
                            <a:solidFill>
                              <a:srgbClr val="FF0100"/>
                            </a:solidFill>
                            <a:latin typeface="Cambria Math" panose="02040503050406030204" pitchFamily="18" charset="0"/>
                          </a:rPr>
                        </m:ctrlPr>
                      </m:sSupPr>
                      <m:e>
                        <m:r>
                          <a:rPr lang="en-US" sz="6000" i="1" dirty="0">
                            <a:solidFill>
                              <a:srgbClr val="FF0100"/>
                            </a:solidFill>
                            <a:latin typeface="Cambria Math" panose="02040503050406030204" pitchFamily="18" charset="0"/>
                          </a:rPr>
                          <m:t>𝑓</m:t>
                        </m:r>
                      </m:e>
                      <m:sup>
                        <m:r>
                          <a:rPr lang="en-US" sz="6000" i="1" dirty="0">
                            <a:solidFill>
                              <a:srgbClr val="FF0100"/>
                            </a:solidFill>
                            <a:latin typeface="Cambria Math" panose="02040503050406030204" pitchFamily="18" charset="0"/>
                          </a:rPr>
                          <m:t>′</m:t>
                        </m:r>
                      </m:sup>
                    </m:sSup>
                    <m:d>
                      <m:dPr>
                        <m:ctrlPr>
                          <a:rPr lang="en-US" sz="6000" i="1" dirty="0">
                            <a:solidFill>
                              <a:srgbClr val="FF0100"/>
                            </a:solidFill>
                            <a:latin typeface="Cambria Math" panose="02040503050406030204" pitchFamily="18" charset="0"/>
                          </a:rPr>
                        </m:ctrlPr>
                      </m:dPr>
                      <m:e>
                        <m:sSup>
                          <m:sSupPr>
                            <m:ctrlPr>
                              <a:rPr lang="en-US" sz="6000" b="0" i="1" dirty="0" smtClean="0">
                                <a:solidFill>
                                  <a:srgbClr val="FF0100"/>
                                </a:solidFill>
                                <a:latin typeface="Cambria Math" panose="02040503050406030204" pitchFamily="18" charset="0"/>
                              </a:rPr>
                            </m:ctrlPr>
                          </m:sSupPr>
                          <m:e>
                            <m:r>
                              <a:rPr lang="en-US" sz="6000" b="0" i="1" dirty="0" smtClean="0">
                                <a:solidFill>
                                  <a:srgbClr val="FF0100"/>
                                </a:solidFill>
                                <a:latin typeface="Cambria Math" panose="02040503050406030204" pitchFamily="18" charset="0"/>
                              </a:rPr>
                              <m:t>𝑦</m:t>
                            </m:r>
                          </m:e>
                          <m:sup>
                            <m:r>
                              <a:rPr lang="en-US" sz="6000" b="0" i="1" dirty="0" smtClean="0">
                                <a:solidFill>
                                  <a:srgbClr val="FF0100"/>
                                </a:solidFill>
                                <a:latin typeface="Cambria Math" panose="02040503050406030204" pitchFamily="18" charset="0"/>
                              </a:rPr>
                              <m:t>∗</m:t>
                            </m:r>
                          </m:sup>
                        </m:sSup>
                      </m:e>
                    </m:d>
                    <m:r>
                      <a:rPr lang="en-US" sz="6000" b="0" i="1" dirty="0" smtClean="0">
                        <a:solidFill>
                          <a:srgbClr val="FF0100"/>
                        </a:solidFill>
                        <a:latin typeface="Cambria Math" panose="02040503050406030204" pitchFamily="18" charset="0"/>
                      </a:rPr>
                      <m:t>&lt;0</m:t>
                    </m:r>
                    <m:r>
                      <a:rPr lang="en-US" sz="6000" i="1" dirty="0">
                        <a:solidFill>
                          <a:srgbClr val="FF0100"/>
                        </a:solidFill>
                        <a:latin typeface="Cambria Math" panose="02040503050406030204" pitchFamily="18" charset="0"/>
                      </a:rPr>
                      <m:t>:  </m:t>
                    </m:r>
                    <m:r>
                      <a:rPr lang="en-US" sz="6000" i="1" dirty="0">
                        <a:solidFill>
                          <a:srgbClr val="FF0100"/>
                        </a:solidFill>
                        <a:latin typeface="Cambria Math" panose="02040503050406030204" pitchFamily="18" charset="0"/>
                      </a:rPr>
                      <m:t>𝑠𝑡𝑎𝑏𝑙𝑒</m:t>
                    </m:r>
                  </m:oMath>
                </a14:m>
                <a:endParaRPr lang="en-US" sz="6000" dirty="0">
                  <a:solidFill>
                    <a:srgbClr val="FF0100"/>
                  </a:solidFill>
                </a:endParaRPr>
              </a:p>
            </p:txBody>
          </p:sp>
        </mc:Choice>
        <mc:Fallback xmlns="">
          <p:sp>
            <p:nvSpPr>
              <p:cNvPr id="4" name="TextBox 3">
                <a:extLst>
                  <a:ext uri="{FF2B5EF4-FFF2-40B4-BE49-F238E27FC236}">
                    <a16:creationId xmlns:a16="http://schemas.microsoft.com/office/drawing/2014/main" id="{0D14826B-1BBA-18B2-DD89-3C6130D058E4}"/>
                  </a:ext>
                </a:extLst>
              </p:cNvPr>
              <p:cNvSpPr txBox="1">
                <a:spLocks noRot="1" noChangeAspect="1" noMove="1" noResize="1" noEditPoints="1" noAdjustHandles="1" noChangeArrowheads="1" noChangeShapeType="1" noTextEdit="1"/>
              </p:cNvSpPr>
              <p:nvPr/>
            </p:nvSpPr>
            <p:spPr>
              <a:xfrm>
                <a:off x="1233231" y="10577890"/>
                <a:ext cx="14504073" cy="2769989"/>
              </a:xfrm>
              <a:prstGeom prst="rect">
                <a:avLst/>
              </a:prstGeom>
              <a:blipFill>
                <a:blip r:embed="rId6"/>
                <a:stretch>
                  <a:fillRect l="-2185" t="-5909"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A5CC02A-DBA2-B5CB-ABFD-E9F67EA61C06}"/>
                  </a:ext>
                </a:extLst>
              </p:cNvPr>
              <p:cNvSpPr txBox="1"/>
              <p:nvPr/>
            </p:nvSpPr>
            <p:spPr>
              <a:xfrm>
                <a:off x="10073438" y="11295684"/>
                <a:ext cx="7382849" cy="2485809"/>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5400" i="1" smtClean="0">
                              <a:solidFill>
                                <a:schemeClr val="bg1">
                                  <a:lumMod val="95000"/>
                                </a:schemeClr>
                              </a:solidFill>
                              <a:latin typeface="Cambria Math" panose="02040503050406030204" pitchFamily="18" charset="0"/>
                            </a:rPr>
                          </m:ctrlPr>
                        </m:fPr>
                        <m:num>
                          <m:r>
                            <m:rPr>
                              <m:nor/>
                            </m:rPr>
                            <a:rPr lang="en-US" sz="5400" i="1">
                              <a:solidFill>
                                <a:schemeClr val="bg1">
                                  <a:lumMod val="95000"/>
                                </a:schemeClr>
                              </a:solidFill>
                              <a:latin typeface="Cambria Math" panose="02040503050406030204" pitchFamily="18" charset="0"/>
                            </a:rPr>
                            <m:t>d</m:t>
                          </m:r>
                          <m:r>
                            <m:rPr>
                              <m:nor/>
                            </m:rPr>
                            <a:rPr lang="en-US" sz="5400" b="0" i="1" smtClean="0">
                              <a:solidFill>
                                <a:schemeClr val="bg1">
                                  <a:lumMod val="95000"/>
                                </a:schemeClr>
                              </a:solidFill>
                              <a:latin typeface="Cambria Math" panose="02040503050406030204" pitchFamily="18" charset="0"/>
                            </a:rPr>
                            <m:t>y</m:t>
                          </m:r>
                        </m:num>
                        <m:den>
                          <m:r>
                            <a:rPr lang="en-US" sz="5400" i="1">
                              <a:solidFill>
                                <a:schemeClr val="bg1">
                                  <a:lumMod val="95000"/>
                                </a:schemeClr>
                              </a:solidFill>
                              <a:latin typeface="Cambria Math" panose="02040503050406030204" pitchFamily="18" charset="0"/>
                            </a:rPr>
                            <m:t>𝑑𝑡</m:t>
                          </m:r>
                        </m:den>
                      </m:f>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𝑓</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𝑦</m:t>
                          </m:r>
                        </m:e>
                      </m:d>
                      <m:r>
                        <a:rPr lang="en-US" sz="5400" b="0" i="1" smtClean="0">
                          <a:solidFill>
                            <a:schemeClr val="bg1">
                              <a:lumMod val="95000"/>
                            </a:schemeClr>
                          </a:solidFill>
                          <a:latin typeface="Cambria Math" panose="02040503050406030204" pitchFamily="18" charset="0"/>
                        </a:rPr>
                        <m:t>=12</m:t>
                      </m:r>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−3</m:t>
                      </m:r>
                      <m:sSup>
                        <m:sSupPr>
                          <m:ctrlPr>
                            <a:rPr lang="en-US" sz="5400" b="0" i="1" smtClean="0">
                              <a:solidFill>
                                <a:schemeClr val="bg1">
                                  <a:lumMod val="95000"/>
                                </a:schemeClr>
                              </a:solidFill>
                              <a:latin typeface="Cambria Math" panose="02040503050406030204" pitchFamily="18" charset="0"/>
                            </a:rPr>
                          </m:ctrlPr>
                        </m:sSupPr>
                        <m:e>
                          <m:r>
                            <a:rPr lang="en-US" sz="5400" b="0" i="1" smtClean="0">
                              <a:solidFill>
                                <a:schemeClr val="bg1">
                                  <a:lumMod val="95000"/>
                                </a:schemeClr>
                              </a:solidFill>
                              <a:latin typeface="Cambria Math" panose="02040503050406030204" pitchFamily="18" charset="0"/>
                            </a:rPr>
                            <m:t>𝑦</m:t>
                          </m:r>
                        </m:e>
                        <m:sup>
                          <m:r>
                            <a:rPr lang="en-US" sz="5400" b="0" i="1" smtClean="0">
                              <a:solidFill>
                                <a:schemeClr val="bg1">
                                  <a:lumMod val="95000"/>
                                </a:schemeClr>
                              </a:solidFill>
                              <a:latin typeface="Cambria Math" panose="02040503050406030204" pitchFamily="18" charset="0"/>
                            </a:rPr>
                            <m:t>2</m:t>
                          </m:r>
                        </m:sup>
                      </m:sSup>
                    </m:oMath>
                  </m:oMathPara>
                </a14:m>
                <a:endParaRPr lang="en-US" sz="5400" b="0" i="1" dirty="0">
                  <a:solidFill>
                    <a:schemeClr val="bg1">
                      <a:lumMod val="95000"/>
                    </a:schemeClr>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A5CC02A-DBA2-B5CB-ABFD-E9F67EA61C06}"/>
                  </a:ext>
                </a:extLst>
              </p:cNvPr>
              <p:cNvSpPr txBox="1">
                <a:spLocks noRot="1" noChangeAspect="1" noMove="1" noResize="1" noEditPoints="1" noAdjustHandles="1" noChangeArrowheads="1" noChangeShapeType="1" noTextEdit="1"/>
              </p:cNvSpPr>
              <p:nvPr/>
            </p:nvSpPr>
            <p:spPr>
              <a:xfrm>
                <a:off x="10073438" y="11295684"/>
                <a:ext cx="7382849" cy="2485809"/>
              </a:xfrm>
              <a:prstGeom prst="rect">
                <a:avLst/>
              </a:prstGeom>
              <a:blipFill>
                <a:blip r:embed="rId7"/>
                <a:stretch>
                  <a:fillRect l="-17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E8D5F70-7700-2532-2145-24ADCBECE9E9}"/>
                  </a:ext>
                </a:extLst>
              </p:cNvPr>
              <p:cNvSpPr txBox="1"/>
              <p:nvPr/>
            </p:nvSpPr>
            <p:spPr>
              <a:xfrm>
                <a:off x="17775454" y="12044268"/>
                <a:ext cx="5305396" cy="1338828"/>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5400" b="0" i="1" smtClean="0">
                          <a:solidFill>
                            <a:schemeClr val="bg1">
                              <a:lumMod val="95000"/>
                            </a:schemeClr>
                          </a:solidFill>
                          <a:latin typeface="Cambria Math" panose="02040503050406030204" pitchFamily="18" charset="0"/>
                        </a:rPr>
                        <m:t>𝑓</m:t>
                      </m:r>
                      <m:r>
                        <a:rPr lang="en-US" sz="5400" b="0" i="1" smtClean="0">
                          <a:solidFill>
                            <a:schemeClr val="bg1">
                              <a:lumMod val="95000"/>
                            </a:schemeClr>
                          </a:solidFill>
                          <a:latin typeface="Cambria Math" panose="02040503050406030204" pitchFamily="18" charset="0"/>
                        </a:rPr>
                        <m:t>′</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𝑦</m:t>
                          </m:r>
                        </m:e>
                      </m:d>
                      <m:r>
                        <a:rPr lang="en-US" sz="5400" b="0" i="1" smtClean="0">
                          <a:solidFill>
                            <a:schemeClr val="bg1">
                              <a:lumMod val="95000"/>
                            </a:schemeClr>
                          </a:solidFill>
                          <a:latin typeface="Cambria Math" panose="02040503050406030204" pitchFamily="18" charset="0"/>
                        </a:rPr>
                        <m:t>=12−6</m:t>
                      </m:r>
                      <m:r>
                        <a:rPr lang="en-US" sz="5400" b="0" i="1" smtClean="0">
                          <a:solidFill>
                            <a:schemeClr val="bg1">
                              <a:lumMod val="95000"/>
                            </a:schemeClr>
                          </a:solidFill>
                          <a:latin typeface="Cambria Math" panose="02040503050406030204" pitchFamily="18" charset="0"/>
                        </a:rPr>
                        <m:t>𝑦</m:t>
                      </m:r>
                    </m:oMath>
                  </m:oMathPara>
                </a14:m>
                <a:endParaRPr lang="en-US" sz="5400" b="0" i="1" dirty="0">
                  <a:solidFill>
                    <a:schemeClr val="bg1">
                      <a:lumMod val="95000"/>
                    </a:schemeClr>
                  </a:solidFill>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4E8D5F70-7700-2532-2145-24ADCBECE9E9}"/>
                  </a:ext>
                </a:extLst>
              </p:cNvPr>
              <p:cNvSpPr txBox="1">
                <a:spLocks noRot="1" noChangeAspect="1" noMove="1" noResize="1" noEditPoints="1" noAdjustHandles="1" noChangeArrowheads="1" noChangeShapeType="1" noTextEdit="1"/>
              </p:cNvSpPr>
              <p:nvPr/>
            </p:nvSpPr>
            <p:spPr>
              <a:xfrm>
                <a:off x="17775454" y="12044268"/>
                <a:ext cx="5305396" cy="1338828"/>
              </a:xfrm>
              <a:prstGeom prst="rect">
                <a:avLst/>
              </a:prstGeom>
              <a:blipFill>
                <a:blip r:embed="rId8"/>
                <a:stretch>
                  <a:fillRect l="-1432" r="-239" b="-943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41CB90B-CB7C-C067-E05D-0B415AFBEC44}"/>
                  </a:ext>
                </a:extLst>
              </p:cNvPr>
              <p:cNvSpPr txBox="1"/>
              <p:nvPr/>
            </p:nvSpPr>
            <p:spPr>
              <a:xfrm>
                <a:off x="16457354" y="8122742"/>
                <a:ext cx="4501656" cy="923330"/>
              </a:xfrm>
              <a:prstGeom prst="rect">
                <a:avLst/>
              </a:prstGeom>
              <a:solidFill>
                <a:schemeClr val="bg1">
                  <a:lumMod val="95000"/>
                </a:schemeClr>
              </a:solid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𝑓</m:t>
                          </m:r>
                        </m:e>
                        <m:sup>
                          <m:r>
                            <a:rPr lang="en-US" sz="3600" b="0" i="1" smtClean="0">
                              <a:solidFill>
                                <a:srgbClr val="C00000"/>
                              </a:solidFill>
                              <a:latin typeface="Cambria Math" panose="02040503050406030204" pitchFamily="18" charset="0"/>
                            </a:rPr>
                            <m:t>′</m:t>
                          </m:r>
                        </m:sup>
                      </m:sSup>
                      <m:r>
                        <a:rPr lang="en-US" sz="3600" b="0" i="1" smtClean="0">
                          <a:solidFill>
                            <a:srgbClr val="C00000"/>
                          </a:solidFill>
                          <a:latin typeface="Cambria Math" panose="02040503050406030204" pitchFamily="18" charset="0"/>
                        </a:rPr>
                        <m:t>(</m:t>
                      </m:r>
                      <m:sSubSup>
                        <m:sSubSupPr>
                          <m:ctrlPr>
                            <a:rPr lang="en-US" sz="3600" b="0" i="1" smtClean="0">
                              <a:solidFill>
                                <a:srgbClr val="C00000"/>
                              </a:solidFill>
                              <a:latin typeface="Cambria Math" panose="02040503050406030204" pitchFamily="18" charset="0"/>
                            </a:rPr>
                          </m:ctrlPr>
                        </m:sSubSupPr>
                        <m:e>
                          <m:r>
                            <a:rPr lang="en-US" sz="3600" b="0" i="1" smtClean="0">
                              <a:solidFill>
                                <a:srgbClr val="C00000"/>
                              </a:solidFill>
                              <a:latin typeface="Cambria Math" panose="02040503050406030204" pitchFamily="18" charset="0"/>
                            </a:rPr>
                            <m:t>𝑦</m:t>
                          </m:r>
                        </m:e>
                        <m:sub>
                          <m:r>
                            <a:rPr lang="en-US" sz="3600" b="0" i="1" smtClean="0">
                              <a:solidFill>
                                <a:srgbClr val="C00000"/>
                              </a:solidFill>
                              <a:latin typeface="Cambria Math" panose="02040503050406030204" pitchFamily="18" charset="0"/>
                            </a:rPr>
                            <m:t>1</m:t>
                          </m:r>
                        </m:sub>
                        <m:sup>
                          <m:r>
                            <a:rPr lang="en-US" sz="3600" b="0" i="1" smtClean="0">
                              <a:solidFill>
                                <a:srgbClr val="C00000"/>
                              </a:solidFill>
                              <a:latin typeface="Cambria Math" panose="02040503050406030204" pitchFamily="18" charset="0"/>
                            </a:rPr>
                            <m:t>∗</m:t>
                          </m:r>
                        </m:sup>
                      </m:sSubSup>
                      <m:r>
                        <a:rPr lang="en-US" sz="3600" b="0" i="1" smtClean="0">
                          <a:solidFill>
                            <a:srgbClr val="C00000"/>
                          </a:solidFill>
                          <a:latin typeface="Cambria Math" panose="02040503050406030204" pitchFamily="18" charset="0"/>
                        </a:rPr>
                        <m:t>=0)=12&gt;0</m:t>
                      </m:r>
                    </m:oMath>
                  </m:oMathPara>
                </a14:m>
                <a:endParaRPr lang="en-US" sz="3600" b="0" i="1" dirty="0">
                  <a:solidFill>
                    <a:srgbClr val="C00000"/>
                  </a:solidFill>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041CB90B-CB7C-C067-E05D-0B415AFBEC44}"/>
                  </a:ext>
                </a:extLst>
              </p:cNvPr>
              <p:cNvSpPr txBox="1">
                <a:spLocks noRot="1" noChangeAspect="1" noMove="1" noResize="1" noEditPoints="1" noAdjustHandles="1" noChangeArrowheads="1" noChangeShapeType="1" noTextEdit="1"/>
              </p:cNvSpPr>
              <p:nvPr/>
            </p:nvSpPr>
            <p:spPr>
              <a:xfrm>
                <a:off x="16457354" y="8122742"/>
                <a:ext cx="4501656" cy="923330"/>
              </a:xfrm>
              <a:prstGeom prst="rect">
                <a:avLst/>
              </a:prstGeom>
              <a:blipFill>
                <a:blip r:embed="rId9"/>
                <a:stretch>
                  <a:fillRect b="-67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2DADFB4-2139-1116-1ECB-A6EA20CFBD73}"/>
                  </a:ext>
                </a:extLst>
              </p:cNvPr>
              <p:cNvSpPr txBox="1"/>
              <p:nvPr/>
            </p:nvSpPr>
            <p:spPr>
              <a:xfrm>
                <a:off x="18839059" y="6613397"/>
                <a:ext cx="5006981" cy="923330"/>
              </a:xfrm>
              <a:prstGeom prst="rect">
                <a:avLst/>
              </a:prstGeom>
              <a:solidFill>
                <a:schemeClr val="bg1">
                  <a:lumMod val="95000"/>
                </a:schemeClr>
              </a:solid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𝑓</m:t>
                          </m:r>
                        </m:e>
                        <m:sup>
                          <m:r>
                            <a:rPr lang="en-US" sz="3600" b="0" i="1" smtClean="0">
                              <a:solidFill>
                                <a:srgbClr val="C00000"/>
                              </a:solidFill>
                              <a:latin typeface="Cambria Math" panose="02040503050406030204" pitchFamily="18" charset="0"/>
                            </a:rPr>
                            <m:t>′</m:t>
                          </m:r>
                        </m:sup>
                      </m:sSup>
                      <m:d>
                        <m:dPr>
                          <m:ctrlPr>
                            <a:rPr lang="en-US" sz="3600" b="0" i="1" smtClean="0">
                              <a:solidFill>
                                <a:srgbClr val="C00000"/>
                              </a:solidFill>
                              <a:latin typeface="Cambria Math" panose="02040503050406030204" pitchFamily="18" charset="0"/>
                            </a:rPr>
                          </m:ctrlPr>
                        </m:dPr>
                        <m:e>
                          <m:sSubSup>
                            <m:sSubSupPr>
                              <m:ctrlPr>
                                <a:rPr lang="en-US" sz="3600" b="0" i="1" smtClean="0">
                                  <a:solidFill>
                                    <a:srgbClr val="C00000"/>
                                  </a:solidFill>
                                  <a:latin typeface="Cambria Math" panose="02040503050406030204" pitchFamily="18" charset="0"/>
                                </a:rPr>
                              </m:ctrlPr>
                            </m:sSubSupPr>
                            <m:e>
                              <m:r>
                                <a:rPr lang="en-US" sz="3600" b="0" i="1" smtClean="0">
                                  <a:solidFill>
                                    <a:srgbClr val="C00000"/>
                                  </a:solidFill>
                                  <a:latin typeface="Cambria Math" panose="02040503050406030204" pitchFamily="18" charset="0"/>
                                </a:rPr>
                                <m:t>𝑦</m:t>
                              </m:r>
                            </m:e>
                            <m:sub>
                              <m:r>
                                <a:rPr lang="en-US" sz="3600" b="0" i="1" smtClean="0">
                                  <a:solidFill>
                                    <a:srgbClr val="C00000"/>
                                  </a:solidFill>
                                  <a:latin typeface="Cambria Math" panose="02040503050406030204" pitchFamily="18" charset="0"/>
                                </a:rPr>
                                <m:t>2</m:t>
                              </m:r>
                            </m:sub>
                            <m:sup>
                              <m:r>
                                <a:rPr lang="en-US" sz="3600" b="0" i="1" smtClean="0">
                                  <a:solidFill>
                                    <a:srgbClr val="C00000"/>
                                  </a:solidFill>
                                  <a:latin typeface="Cambria Math" panose="02040503050406030204" pitchFamily="18" charset="0"/>
                                </a:rPr>
                                <m:t>∗</m:t>
                              </m:r>
                            </m:sup>
                          </m:sSubSup>
                          <m:r>
                            <a:rPr lang="en-US" sz="3600" b="0" i="1" smtClean="0">
                              <a:solidFill>
                                <a:srgbClr val="C00000"/>
                              </a:solidFill>
                              <a:latin typeface="Cambria Math" panose="02040503050406030204" pitchFamily="18" charset="0"/>
                            </a:rPr>
                            <m:t>=4</m:t>
                          </m:r>
                        </m:e>
                      </m:d>
                      <m:r>
                        <a:rPr lang="en-US" sz="3600" b="0" i="1" smtClean="0">
                          <a:solidFill>
                            <a:srgbClr val="C00000"/>
                          </a:solidFill>
                          <a:latin typeface="Cambria Math" panose="02040503050406030204" pitchFamily="18" charset="0"/>
                        </a:rPr>
                        <m:t>=−12&lt;0</m:t>
                      </m:r>
                    </m:oMath>
                  </m:oMathPara>
                </a14:m>
                <a:endParaRPr lang="en-US" sz="3600" b="0" i="1" dirty="0">
                  <a:solidFill>
                    <a:srgbClr val="C00000"/>
                  </a:solidFill>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22DADFB4-2139-1116-1ECB-A6EA20CFBD73}"/>
                  </a:ext>
                </a:extLst>
              </p:cNvPr>
              <p:cNvSpPr txBox="1">
                <a:spLocks noRot="1" noChangeAspect="1" noMove="1" noResize="1" noEditPoints="1" noAdjustHandles="1" noChangeArrowheads="1" noChangeShapeType="1" noTextEdit="1"/>
              </p:cNvSpPr>
              <p:nvPr/>
            </p:nvSpPr>
            <p:spPr>
              <a:xfrm>
                <a:off x="18839059" y="6613397"/>
                <a:ext cx="5006981" cy="923330"/>
              </a:xfrm>
              <a:prstGeom prst="rect">
                <a:avLst/>
              </a:prstGeom>
              <a:blipFill>
                <a:blip r:embed="rId10"/>
                <a:stretch>
                  <a:fillRect b="-675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9212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1772C-EFD3-A20B-C80F-E3844844817E}"/>
              </a:ext>
            </a:extLst>
          </p:cNvPr>
          <p:cNvSpPr>
            <a:spLocks noGrp="1"/>
          </p:cNvSpPr>
          <p:nvPr>
            <p:ph type="title"/>
          </p:nvPr>
        </p:nvSpPr>
        <p:spPr/>
        <p:txBody>
          <a:bodyPr>
            <a:normAutofit fontScale="90000"/>
          </a:bodyPr>
          <a:lstStyle/>
          <a:p>
            <a:r>
              <a:rPr lang="en-US" dirty="0"/>
              <a:t>Discrete and continuous modeling approaches </a:t>
            </a:r>
            <a:br>
              <a:rPr lang="en-US" dirty="0"/>
            </a:br>
            <a:endParaRPr lang="en-US" dirty="0"/>
          </a:p>
        </p:txBody>
      </p:sp>
      <p:pic>
        <p:nvPicPr>
          <p:cNvPr id="4" name="Picture 3">
            <a:extLst>
              <a:ext uri="{FF2B5EF4-FFF2-40B4-BE49-F238E27FC236}">
                <a16:creationId xmlns:a16="http://schemas.microsoft.com/office/drawing/2014/main" id="{79EB94E1-4688-E2F2-A932-73244119E944}"/>
              </a:ext>
            </a:extLst>
          </p:cNvPr>
          <p:cNvPicPr>
            <a:picLocks noChangeAspect="1"/>
          </p:cNvPicPr>
          <p:nvPr/>
        </p:nvPicPr>
        <p:blipFill>
          <a:blip r:embed="rId3"/>
          <a:stretch>
            <a:fillRect/>
          </a:stretch>
        </p:blipFill>
        <p:spPr>
          <a:xfrm>
            <a:off x="1267691" y="2628734"/>
            <a:ext cx="10924309" cy="9959216"/>
          </a:xfrm>
          <a:prstGeom prst="rect">
            <a:avLst/>
          </a:prstGeom>
        </p:spPr>
      </p:pic>
      <p:sp>
        <p:nvSpPr>
          <p:cNvPr id="3" name="Google Shape;205;p13">
            <a:extLst>
              <a:ext uri="{FF2B5EF4-FFF2-40B4-BE49-F238E27FC236}">
                <a16:creationId xmlns:a16="http://schemas.microsoft.com/office/drawing/2014/main" id="{AEFECDC9-6DC3-2261-26A0-DC87167A96E1}"/>
              </a:ext>
            </a:extLst>
          </p:cNvPr>
          <p:cNvSpPr txBox="1">
            <a:spLocks noGrp="1"/>
          </p:cNvSpPr>
          <p:nvPr>
            <p:ph type="body" idx="1"/>
          </p:nvPr>
        </p:nvSpPr>
        <p:spPr>
          <a:xfrm>
            <a:off x="12838519" y="2628734"/>
            <a:ext cx="10616905" cy="9959216"/>
          </a:xfrm>
          <a:prstGeom prst="rect">
            <a:avLst/>
          </a:prstGeom>
          <a:noFill/>
          <a:ln>
            <a:noFill/>
          </a:ln>
        </p:spPr>
        <p:txBody>
          <a:bodyPr spcFirstLastPara="1" wrap="square" lIns="45700" tIns="45700" rIns="45700" bIns="45700" anchor="t" anchorCtr="0">
            <a:normAutofit fontScale="92500" lnSpcReduction="10000"/>
          </a:bodyPr>
          <a:lstStyle/>
          <a:p>
            <a:pPr marL="0" marR="0" lvl="0" indent="0" algn="l" rtl="0">
              <a:lnSpc>
                <a:spcPct val="100000"/>
              </a:lnSpc>
              <a:spcBef>
                <a:spcPts val="0"/>
              </a:spcBef>
              <a:spcAft>
                <a:spcPts val="0"/>
              </a:spcAft>
              <a:buClr>
                <a:srgbClr val="FFFFFF"/>
              </a:buClr>
              <a:buSzPts val="5500"/>
              <a:buFont typeface="Helvetica Neue"/>
              <a:buNone/>
            </a:pPr>
            <a:r>
              <a:rPr lang="en-US" sz="4400" b="0" i="1" dirty="0"/>
              <a:t>Depending on the biological question, network size, and kinetic details available, different modeling approaches are possible. </a:t>
            </a:r>
          </a:p>
          <a:p>
            <a:pPr marL="0" marR="0" lvl="0" indent="0" algn="l" rtl="0">
              <a:lnSpc>
                <a:spcPct val="100000"/>
              </a:lnSpc>
              <a:spcBef>
                <a:spcPts val="0"/>
              </a:spcBef>
              <a:spcAft>
                <a:spcPts val="0"/>
              </a:spcAft>
              <a:buClr>
                <a:srgbClr val="FFFFFF"/>
              </a:buClr>
              <a:buSzPts val="5500"/>
              <a:buFont typeface="Helvetica Neue"/>
              <a:buNone/>
            </a:pPr>
            <a:endParaRPr lang="en-US" sz="4400" i="1" dirty="0"/>
          </a:p>
          <a:p>
            <a:pPr marL="0" marR="0" lvl="0" indent="0" algn="l" rtl="0">
              <a:lnSpc>
                <a:spcPct val="100000"/>
              </a:lnSpc>
              <a:spcBef>
                <a:spcPts val="0"/>
              </a:spcBef>
              <a:spcAft>
                <a:spcPts val="0"/>
              </a:spcAft>
              <a:buClr>
                <a:srgbClr val="FFFFFF"/>
              </a:buClr>
              <a:buSzPts val="5500"/>
              <a:buFont typeface="Helvetica Neue"/>
              <a:buNone/>
            </a:pPr>
            <a:r>
              <a:rPr lang="en-US" sz="4400" i="1" dirty="0"/>
              <a:t>Discrete models </a:t>
            </a:r>
            <a:r>
              <a:rPr lang="en-US" sz="4400" b="0" i="1" dirty="0"/>
              <a:t>as Boolean networks can either describe activation by “ON/OFF” switch or by applying fuzzy logic. Both rely on attractors for phenotype description. </a:t>
            </a:r>
          </a:p>
          <a:p>
            <a:pPr marL="0" marR="0" lvl="0" indent="0" algn="l" rtl="0">
              <a:lnSpc>
                <a:spcPct val="100000"/>
              </a:lnSpc>
              <a:spcBef>
                <a:spcPts val="0"/>
              </a:spcBef>
              <a:spcAft>
                <a:spcPts val="0"/>
              </a:spcAft>
              <a:buClr>
                <a:srgbClr val="FFFFFF"/>
              </a:buClr>
              <a:buSzPts val="5500"/>
              <a:buFont typeface="Helvetica Neue"/>
              <a:buNone/>
            </a:pPr>
            <a:endParaRPr lang="en-US" sz="4400" b="0" i="1" dirty="0"/>
          </a:p>
          <a:p>
            <a:pPr marL="0" marR="0" lvl="0" indent="0" algn="l" rtl="0">
              <a:lnSpc>
                <a:spcPct val="100000"/>
              </a:lnSpc>
              <a:spcBef>
                <a:spcPts val="0"/>
              </a:spcBef>
              <a:spcAft>
                <a:spcPts val="0"/>
              </a:spcAft>
              <a:buClr>
                <a:srgbClr val="FFFFFF"/>
              </a:buClr>
              <a:buSzPts val="5500"/>
              <a:buFont typeface="Helvetica Neue"/>
              <a:buNone/>
            </a:pPr>
            <a:r>
              <a:rPr lang="en-US" sz="4400" i="1" dirty="0"/>
              <a:t>Continuous modeling </a:t>
            </a:r>
            <a:r>
              <a:rPr lang="en-US" sz="4400" b="0" i="1" dirty="0"/>
              <a:t>is applicable for small networks, where enough parameter knowledge is known. Here, interactions are described as differential equations, depending on concentrations and time as continuous variables. Phenotype description is depicted by concentration of components through time. </a:t>
            </a:r>
          </a:p>
        </p:txBody>
      </p:sp>
      <p:sp>
        <p:nvSpPr>
          <p:cNvPr id="7" name="TextBox 6">
            <a:extLst>
              <a:ext uri="{FF2B5EF4-FFF2-40B4-BE49-F238E27FC236}">
                <a16:creationId xmlns:a16="http://schemas.microsoft.com/office/drawing/2014/main" id="{40E5F54F-46E1-2091-D518-3A95C71A013D}"/>
              </a:ext>
            </a:extLst>
          </p:cNvPr>
          <p:cNvSpPr txBox="1"/>
          <p:nvPr/>
        </p:nvSpPr>
        <p:spPr>
          <a:xfrm>
            <a:off x="20231986" y="12829235"/>
            <a:ext cx="3854302" cy="641329"/>
          </a:xfrm>
          <a:prstGeom prst="rect">
            <a:avLst/>
          </a:prstGeom>
          <a:noFill/>
        </p:spPr>
        <p:txBody>
          <a:bodyPr wrap="square">
            <a:spAutoFit/>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3200" dirty="0" err="1">
                <a:solidFill>
                  <a:schemeClr val="bg1">
                    <a:lumMod val="75000"/>
                  </a:schemeClr>
                </a:solidFill>
                <a:effectLst/>
                <a:latin typeface="Helvetica" pitchFamily="2" charset="0"/>
              </a:rPr>
              <a:t>Ikonomi</a:t>
            </a:r>
            <a:r>
              <a:rPr lang="en-US" sz="3200" dirty="0">
                <a:solidFill>
                  <a:schemeClr val="bg1">
                    <a:lumMod val="75000"/>
                  </a:schemeClr>
                </a:solidFill>
                <a:effectLst/>
                <a:latin typeface="Helvetica" pitchFamily="2" charset="0"/>
              </a:rPr>
              <a:t> et al 2022</a:t>
            </a:r>
            <a:endParaRPr lang="en-US" sz="3200" dirty="0">
              <a:solidFill>
                <a:schemeClr val="bg1">
                  <a:lumMod val="75000"/>
                </a:schemeClr>
              </a:solidFill>
              <a:latin typeface="Helvetica" pitchFamily="2" charset="0"/>
            </a:endParaRPr>
          </a:p>
        </p:txBody>
      </p:sp>
      <p:sp>
        <p:nvSpPr>
          <p:cNvPr id="5" name="Google Shape;205;p13">
            <a:extLst>
              <a:ext uri="{FF2B5EF4-FFF2-40B4-BE49-F238E27FC236}">
                <a16:creationId xmlns:a16="http://schemas.microsoft.com/office/drawing/2014/main" id="{0B3A89FD-6B92-31B8-68C0-841DC454BBF9}"/>
              </a:ext>
            </a:extLst>
          </p:cNvPr>
          <p:cNvSpPr txBox="1">
            <a:spLocks/>
          </p:cNvSpPr>
          <p:nvPr/>
        </p:nvSpPr>
        <p:spPr>
          <a:xfrm>
            <a:off x="3402076" y="8655007"/>
            <a:ext cx="1021642" cy="985901"/>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r>
              <a:rPr lang="en-US" sz="5400" b="0" i="1" dirty="0">
                <a:solidFill>
                  <a:schemeClr val="tx1"/>
                </a:solidFill>
              </a:rPr>
              <a:t>2</a:t>
            </a:r>
            <a:r>
              <a:rPr lang="en-US" sz="5400" b="0" i="1" baseline="30000" dirty="0">
                <a:solidFill>
                  <a:schemeClr val="tx1"/>
                </a:solidFill>
              </a:rPr>
              <a:t>3</a:t>
            </a:r>
            <a:r>
              <a:rPr lang="en-US" sz="4400" b="0" i="1" dirty="0">
                <a:solidFill>
                  <a:schemeClr val="tx1"/>
                </a:solidFill>
              </a:rPr>
              <a:t> </a:t>
            </a:r>
          </a:p>
        </p:txBody>
      </p:sp>
      <p:sp>
        <p:nvSpPr>
          <p:cNvPr id="6" name="Google Shape;205;p13">
            <a:extLst>
              <a:ext uri="{FF2B5EF4-FFF2-40B4-BE49-F238E27FC236}">
                <a16:creationId xmlns:a16="http://schemas.microsoft.com/office/drawing/2014/main" id="{7092E624-5054-24CE-49A4-43AF283F0FB8}"/>
              </a:ext>
            </a:extLst>
          </p:cNvPr>
          <p:cNvSpPr txBox="1">
            <a:spLocks/>
          </p:cNvSpPr>
          <p:nvPr/>
        </p:nvSpPr>
        <p:spPr>
          <a:xfrm>
            <a:off x="7286217" y="8655008"/>
            <a:ext cx="1021642" cy="985901"/>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FFFFFF"/>
              </a:buClr>
              <a:buSzPts val="5500"/>
              <a:buFont typeface="Helvetica Neue"/>
              <a:buNone/>
              <a:defRPr sz="5500" b="1" i="0" u="none" strike="noStrike" cap="none">
                <a:solidFill>
                  <a:srgbClr val="FFFFFF"/>
                </a:solidFill>
                <a:latin typeface="Helvetica Neue"/>
                <a:ea typeface="Helvetica Neue"/>
                <a:cs typeface="Helvetica Neue"/>
                <a:sym typeface="Helvetica Neue"/>
              </a:defRPr>
            </a:lvl1pPr>
            <a:lvl2pPr marL="914400" marR="0" lvl="1"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r>
              <a:rPr lang="en-US" sz="5400" b="0" i="1" dirty="0">
                <a:solidFill>
                  <a:schemeClr val="tx1"/>
                </a:solidFill>
              </a:rPr>
              <a:t>5</a:t>
            </a:r>
            <a:r>
              <a:rPr lang="en-US" sz="5400" b="0" i="1" baseline="30000" dirty="0">
                <a:solidFill>
                  <a:schemeClr val="tx1"/>
                </a:solidFill>
              </a:rPr>
              <a:t>3</a:t>
            </a:r>
            <a:r>
              <a:rPr lang="en-US" sz="4400" b="0" i="1" dirty="0">
                <a:solidFill>
                  <a:schemeClr val="tx1"/>
                </a:solidFill>
              </a:rPr>
              <a:t> </a:t>
            </a:r>
          </a:p>
        </p:txBody>
      </p:sp>
    </p:spTree>
    <p:extLst>
      <p:ext uri="{BB962C8B-B14F-4D97-AF65-F5344CB8AC3E}">
        <p14:creationId xmlns:p14="http://schemas.microsoft.com/office/powerpoint/2010/main" val="24487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11266" name="Picture 2">
            <a:extLst>
              <a:ext uri="{FF2B5EF4-FFF2-40B4-BE49-F238E27FC236}">
                <a16:creationId xmlns:a16="http://schemas.microsoft.com/office/drawing/2014/main" id="{D37280A9-3DED-DB7F-08B8-EBD9BA202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6060" y="5085704"/>
            <a:ext cx="9347200" cy="70358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4BE0A293-66E7-7B85-294B-748C6C3F25DF}"/>
              </a:ext>
            </a:extLst>
          </p:cNvPr>
          <p:cNvCxnSpPr/>
          <p:nvPr/>
        </p:nvCxnSpPr>
        <p:spPr>
          <a:xfrm flipH="1">
            <a:off x="15231979" y="7829016"/>
            <a:ext cx="673768" cy="0"/>
          </a:xfrm>
          <a:prstGeom prst="straightConnector1">
            <a:avLst/>
          </a:prstGeom>
          <a:ln w="7620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BBBF79-D59F-970B-DE58-FAB5E1AD97A5}"/>
              </a:ext>
            </a:extLst>
          </p:cNvPr>
          <p:cNvCxnSpPr/>
          <p:nvPr/>
        </p:nvCxnSpPr>
        <p:spPr>
          <a:xfrm flipH="1">
            <a:off x="21785179" y="7845527"/>
            <a:ext cx="673768" cy="0"/>
          </a:xfrm>
          <a:prstGeom prst="straightConnector1">
            <a:avLst/>
          </a:prstGeom>
          <a:ln w="7620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F47093-5312-ADA7-ED10-D404E7DE8983}"/>
              </a:ext>
            </a:extLst>
          </p:cNvPr>
          <p:cNvCxnSpPr>
            <a:cxnSpLocks/>
          </p:cNvCxnSpPr>
          <p:nvPr/>
        </p:nvCxnSpPr>
        <p:spPr>
          <a:xfrm>
            <a:off x="18624885" y="7829016"/>
            <a:ext cx="673768" cy="0"/>
          </a:xfrm>
          <a:prstGeom prst="straightConnector1">
            <a:avLst/>
          </a:prstGeom>
          <a:ln w="7620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270" name="Picture 6">
            <a:extLst>
              <a:ext uri="{FF2B5EF4-FFF2-40B4-BE49-F238E27FC236}">
                <a16:creationId xmlns:a16="http://schemas.microsoft.com/office/drawing/2014/main" id="{F30204AE-BE7A-B7DB-2868-1A162E242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6060" y="5085704"/>
            <a:ext cx="9347200" cy="7035800"/>
          </a:xfrm>
          <a:prstGeom prst="rect">
            <a:avLst/>
          </a:prstGeom>
          <a:noFill/>
          <a:extLst>
            <a:ext uri="{909E8E84-426E-40DD-AFC4-6F175D3DCCD1}">
              <a14:hiddenFill xmlns:a14="http://schemas.microsoft.com/office/drawing/2010/main">
                <a:solidFill>
                  <a:srgbClr val="FFFFFF"/>
                </a:solidFill>
              </a14:hiddenFill>
            </a:ext>
          </a:extLst>
        </p:spPr>
      </p:pic>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Logistic function: S-curve growth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6FAA2A-8312-9D06-487F-095485A80867}"/>
                  </a:ext>
                </a:extLst>
              </p:cNvPr>
              <p:cNvSpPr txBox="1"/>
              <p:nvPr/>
            </p:nvSpPr>
            <p:spPr>
              <a:xfrm>
                <a:off x="1752703" y="2420316"/>
                <a:ext cx="21274696" cy="3605282"/>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5400" i="1" smtClean="0">
                              <a:solidFill>
                                <a:schemeClr val="bg1">
                                  <a:lumMod val="95000"/>
                                </a:schemeClr>
                              </a:solidFill>
                              <a:latin typeface="Cambria Math" panose="02040503050406030204" pitchFamily="18" charset="0"/>
                            </a:rPr>
                          </m:ctrlPr>
                        </m:fPr>
                        <m:num>
                          <m:r>
                            <m:rPr>
                              <m:nor/>
                            </m:rPr>
                            <a:rPr lang="en-US" sz="5400" i="1">
                              <a:solidFill>
                                <a:schemeClr val="bg1">
                                  <a:lumMod val="95000"/>
                                </a:schemeClr>
                              </a:solidFill>
                              <a:latin typeface="Cambria Math" panose="02040503050406030204" pitchFamily="18" charset="0"/>
                            </a:rPr>
                            <m:t>d</m:t>
                          </m:r>
                          <m:r>
                            <m:rPr>
                              <m:nor/>
                            </m:rPr>
                            <a:rPr lang="en-US" sz="5400" b="0" i="1" smtClean="0">
                              <a:solidFill>
                                <a:schemeClr val="bg1">
                                  <a:lumMod val="95000"/>
                                </a:schemeClr>
                              </a:solidFill>
                              <a:latin typeface="Cambria Math" panose="02040503050406030204" pitchFamily="18" charset="0"/>
                            </a:rPr>
                            <m:t>y</m:t>
                          </m:r>
                        </m:num>
                        <m:den>
                          <m:r>
                            <a:rPr lang="en-US" sz="5400" i="1">
                              <a:solidFill>
                                <a:schemeClr val="bg1">
                                  <a:lumMod val="95000"/>
                                </a:schemeClr>
                              </a:solidFill>
                              <a:latin typeface="Cambria Math" panose="02040503050406030204" pitchFamily="18" charset="0"/>
                            </a:rPr>
                            <m:t>𝑑𝑡</m:t>
                          </m:r>
                        </m:den>
                      </m:f>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𝑓</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𝑦</m:t>
                          </m:r>
                        </m:e>
                      </m:d>
                      <m:r>
                        <a:rPr lang="en-US" sz="54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𝑟</m:t>
                      </m:r>
                      <m:d>
                        <m:dPr>
                          <m:ctrlPr>
                            <a:rPr lang="en-US" sz="5400" i="1">
                              <a:solidFill>
                                <a:schemeClr val="bg1">
                                  <a:lumMod val="95000"/>
                                </a:schemeClr>
                              </a:solidFill>
                              <a:latin typeface="Cambria Math" panose="02040503050406030204" pitchFamily="18" charset="0"/>
                            </a:rPr>
                          </m:ctrlPr>
                        </m:dPr>
                        <m:e>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𝐾</m:t>
                              </m:r>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𝑦</m:t>
                              </m:r>
                            </m:num>
                            <m:den>
                              <m:r>
                                <a:rPr lang="en-US" sz="5400" i="1">
                                  <a:solidFill>
                                    <a:schemeClr val="bg1">
                                      <a:lumMod val="95000"/>
                                    </a:schemeClr>
                                  </a:solidFill>
                                  <a:latin typeface="Cambria Math" panose="02040503050406030204" pitchFamily="18" charset="0"/>
                                </a:rPr>
                                <m:t>𝐾</m:t>
                              </m:r>
                            </m:den>
                          </m:f>
                        </m:e>
                      </m:d>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𝑟</m:t>
                      </m:r>
                      <m:r>
                        <a:rPr lang="en-US" sz="5400" b="0" i="1" smtClean="0">
                          <a:solidFill>
                            <a:schemeClr val="bg1">
                              <a:lumMod val="95000"/>
                            </a:schemeClr>
                          </a:solidFill>
                          <a:latin typeface="Cambria Math" panose="02040503050406030204" pitchFamily="18" charset="0"/>
                        </a:rPr>
                        <m:t>=12,  </m:t>
                      </m:r>
                      <m:r>
                        <a:rPr lang="en-US" sz="5400" b="0" i="1" smtClean="0">
                          <a:solidFill>
                            <a:schemeClr val="bg1">
                              <a:lumMod val="95000"/>
                            </a:schemeClr>
                          </a:solidFill>
                          <a:latin typeface="Cambria Math" panose="02040503050406030204" pitchFamily="18" charset="0"/>
                        </a:rPr>
                        <m:t>𝐾</m:t>
                      </m:r>
                      <m:r>
                        <a:rPr lang="en-US" sz="5400" b="0" i="1" smtClean="0">
                          <a:solidFill>
                            <a:schemeClr val="bg1">
                              <a:lumMod val="95000"/>
                            </a:schemeClr>
                          </a:solidFill>
                          <a:latin typeface="Cambria Math" panose="02040503050406030204" pitchFamily="18" charset="0"/>
                        </a:rPr>
                        <m:t>=4,  </m:t>
                      </m:r>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𝑡</m:t>
                      </m:r>
                      <m:r>
                        <a:rPr lang="en-US" sz="5400" b="0" i="1" smtClean="0">
                          <a:solidFill>
                            <a:schemeClr val="bg1">
                              <a:lumMod val="95000"/>
                            </a:schemeClr>
                          </a:solidFill>
                          <a:latin typeface="Cambria Math" panose="02040503050406030204" pitchFamily="18" charset="0"/>
                        </a:rPr>
                        <m:t>) </m:t>
                      </m:r>
                    </m:oMath>
                  </m:oMathPara>
                </a14:m>
                <a:endParaRPr lang="en-US" sz="6000" i="1" dirty="0">
                  <a:solidFill>
                    <a:schemeClr val="bg1">
                      <a:lumMod val="95000"/>
                    </a:schemeClr>
                  </a:solidFill>
                  <a:latin typeface="Cambria Math" panose="02040503050406030204" pitchFamily="18" charset="0"/>
                </a:endParaRPr>
              </a:p>
              <a:p>
                <a:pPr>
                  <a:lnSpc>
                    <a:spcPct val="150000"/>
                  </a:lnSpc>
                </a:pPr>
                <a:endParaRPr lang="en-US" sz="54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8C6FAA2A-8312-9D06-487F-095485A80867}"/>
                  </a:ext>
                </a:extLst>
              </p:cNvPr>
              <p:cNvSpPr txBox="1">
                <a:spLocks noRot="1" noChangeAspect="1" noMove="1" noResize="1" noEditPoints="1" noAdjustHandles="1" noChangeArrowheads="1" noChangeShapeType="1" noTextEdit="1"/>
              </p:cNvSpPr>
              <p:nvPr/>
            </p:nvSpPr>
            <p:spPr>
              <a:xfrm>
                <a:off x="1752703" y="2420316"/>
                <a:ext cx="21274696" cy="3605282"/>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ED521E-A3A7-D882-8E22-7546168D967B}"/>
                  </a:ext>
                </a:extLst>
              </p:cNvPr>
              <p:cNvSpPr txBox="1"/>
              <p:nvPr/>
            </p:nvSpPr>
            <p:spPr>
              <a:xfrm>
                <a:off x="1257296" y="4945579"/>
                <a:ext cx="11611586" cy="8109912"/>
              </a:xfrm>
              <a:prstGeom prst="rect">
                <a:avLst/>
              </a:prstGeom>
              <a:noFill/>
            </p:spPr>
            <p:txBody>
              <a:bodyPr wrap="square">
                <a:spAutoFit/>
              </a:bodyPr>
              <a:lstStyle/>
              <a:p>
                <a:r>
                  <a:rPr lang="en-US" sz="5400" b="1" dirty="0">
                    <a:solidFill>
                      <a:srgbClr val="0070C0"/>
                    </a:solidFill>
                  </a:rPr>
                  <a:t>4. Vector fields: </a:t>
                </a:r>
                <a:endParaRPr lang="en-US" sz="5400" dirty="0">
                  <a:solidFill>
                    <a:srgbClr val="0070C0"/>
                  </a:solidFill>
                </a:endParaRPr>
              </a:p>
              <a:p>
                <a:r>
                  <a:rPr lang="en-US" sz="4400" dirty="0">
                    <a:solidFill>
                      <a:schemeClr val="bg1">
                        <a:lumMod val="95000"/>
                      </a:schemeClr>
                    </a:solidFill>
                  </a:rPr>
                  <a:t>A </a:t>
                </a:r>
                <a:r>
                  <a:rPr lang="en-US" sz="4400" b="1" dirty="0">
                    <a:solidFill>
                      <a:schemeClr val="bg1">
                        <a:lumMod val="95000"/>
                      </a:schemeClr>
                    </a:solidFill>
                  </a:rPr>
                  <a:t>negative </a:t>
                </a:r>
                <a:r>
                  <a:rPr lang="en-US" sz="4400" dirty="0">
                    <a:solidFill>
                      <a:schemeClr val="bg1">
                        <a:lumMod val="95000"/>
                      </a:schemeClr>
                    </a:solidFill>
                  </a:rPr>
                  <a:t>rate of change indicates a </a:t>
                </a:r>
                <a:r>
                  <a:rPr lang="en-US" sz="4400" b="1" dirty="0">
                    <a:solidFill>
                      <a:schemeClr val="bg1">
                        <a:lumMod val="95000"/>
                      </a:schemeClr>
                    </a:solidFill>
                  </a:rPr>
                  <a:t>decrease</a:t>
                </a:r>
                <a:r>
                  <a:rPr lang="en-US" sz="4400" dirty="0">
                    <a:solidFill>
                      <a:schemeClr val="bg1">
                        <a:lumMod val="95000"/>
                      </a:schemeClr>
                    </a:solidFill>
                  </a:rPr>
                  <a:t> in the variable. Wherever dy/dt &lt; 0, draw arrows in –y direction.</a:t>
                </a:r>
              </a:p>
              <a:p>
                <a:endParaRPr lang="en-US" sz="900" dirty="0">
                  <a:solidFill>
                    <a:schemeClr val="bg1">
                      <a:lumMod val="95000"/>
                    </a:schemeClr>
                  </a:solidFill>
                </a:endParaRPr>
              </a:p>
              <a:p>
                <a:r>
                  <a:rPr lang="en-US" sz="4400" dirty="0">
                    <a:solidFill>
                      <a:schemeClr val="bg1">
                        <a:lumMod val="95000"/>
                      </a:schemeClr>
                    </a:solidFill>
                  </a:rPr>
                  <a:t>A </a:t>
                </a:r>
                <a:r>
                  <a:rPr lang="en-US" sz="4400" b="1" dirty="0">
                    <a:solidFill>
                      <a:schemeClr val="bg1">
                        <a:lumMod val="95000"/>
                      </a:schemeClr>
                    </a:solidFill>
                  </a:rPr>
                  <a:t>positive </a:t>
                </a:r>
                <a:r>
                  <a:rPr lang="en-US" sz="4400" dirty="0">
                    <a:solidFill>
                      <a:schemeClr val="bg1">
                        <a:lumMod val="95000"/>
                      </a:schemeClr>
                    </a:solidFill>
                  </a:rPr>
                  <a:t>rate of change indicates an </a:t>
                </a:r>
                <a:r>
                  <a:rPr lang="en-US" sz="4400" b="1" dirty="0">
                    <a:solidFill>
                      <a:schemeClr val="bg1">
                        <a:lumMod val="95000"/>
                      </a:schemeClr>
                    </a:solidFill>
                  </a:rPr>
                  <a:t>increase</a:t>
                </a:r>
                <a:r>
                  <a:rPr lang="en-US" sz="4400" dirty="0">
                    <a:solidFill>
                      <a:schemeClr val="bg1">
                        <a:lumMod val="95000"/>
                      </a:schemeClr>
                    </a:solidFill>
                  </a:rPr>
                  <a:t> in the variable. Wherever dy/dt &gt; 0, draw arrows in +y direction.</a:t>
                </a:r>
              </a:p>
              <a:p>
                <a:endParaRPr lang="en-US" sz="900" dirty="0">
                  <a:solidFill>
                    <a:schemeClr val="bg1">
                      <a:lumMod val="95000"/>
                    </a:schemeClr>
                  </a:solidFill>
                </a:endParaRPr>
              </a:p>
              <a:p>
                <a:r>
                  <a:rPr lang="en-US" sz="4400" dirty="0">
                    <a:solidFill>
                      <a:schemeClr val="bg1">
                        <a:lumMod val="95000"/>
                      </a:schemeClr>
                    </a:solidFill>
                  </a:rPr>
                  <a:t>dy/dt=0 correspond to no change in y, the amount of change is proportional to the magnitude of rate of change.</a:t>
                </a:r>
              </a:p>
              <a:p>
                <a:endParaRPr lang="en-US" sz="900" dirty="0">
                  <a:solidFill>
                    <a:schemeClr val="bg1">
                      <a:lumMod val="95000"/>
                    </a:schemeClr>
                  </a:solidFill>
                </a:endParaRPr>
              </a:p>
              <a:p>
                <a:r>
                  <a:rPr lang="en-US" sz="4400" dirty="0">
                    <a:solidFill>
                      <a:schemeClr val="bg1">
                        <a:lumMod val="95000"/>
                      </a:schemeClr>
                    </a:solidFill>
                  </a:rPr>
                  <a:t>Maximum rate of change is where </a:t>
                </a:r>
                <a14:m>
                  <m:oMath xmlns:m="http://schemas.openxmlformats.org/officeDocument/2006/math">
                    <m:sSup>
                      <m:sSupPr>
                        <m:ctrlPr>
                          <a:rPr lang="en-US" sz="4400" i="1" dirty="0" smtClean="0">
                            <a:solidFill>
                              <a:schemeClr val="bg1">
                                <a:lumMod val="95000"/>
                              </a:schemeClr>
                            </a:solidFill>
                            <a:latin typeface="Cambria Math" panose="02040503050406030204" pitchFamily="18" charset="0"/>
                          </a:rPr>
                        </m:ctrlPr>
                      </m:sSupPr>
                      <m:e>
                        <m:r>
                          <a:rPr lang="en-US" sz="4400" i="1" dirty="0">
                            <a:solidFill>
                              <a:schemeClr val="bg1">
                                <a:lumMod val="95000"/>
                              </a:schemeClr>
                            </a:solidFill>
                            <a:latin typeface="Cambria Math" panose="02040503050406030204" pitchFamily="18" charset="0"/>
                          </a:rPr>
                          <m:t>𝑓</m:t>
                        </m:r>
                      </m:e>
                      <m:sup>
                        <m:r>
                          <a:rPr lang="en-US" sz="4400" i="1" dirty="0">
                            <a:solidFill>
                              <a:schemeClr val="bg1">
                                <a:lumMod val="95000"/>
                              </a:schemeClr>
                            </a:solidFill>
                            <a:latin typeface="Cambria Math" panose="02040503050406030204" pitchFamily="18" charset="0"/>
                          </a:rPr>
                          <m:t>′</m:t>
                        </m:r>
                      </m:sup>
                    </m:sSup>
                    <m:d>
                      <m:dPr>
                        <m:ctrlPr>
                          <a:rPr lang="en-US" sz="4400" i="1" dirty="0">
                            <a:solidFill>
                              <a:schemeClr val="bg1">
                                <a:lumMod val="95000"/>
                              </a:schemeClr>
                            </a:solidFill>
                            <a:latin typeface="Cambria Math" panose="02040503050406030204" pitchFamily="18" charset="0"/>
                          </a:rPr>
                        </m:ctrlPr>
                      </m:dPr>
                      <m:e>
                        <m:r>
                          <a:rPr lang="en-US" sz="4400" b="0" i="1" dirty="0" smtClean="0">
                            <a:solidFill>
                              <a:schemeClr val="bg1">
                                <a:lumMod val="95000"/>
                              </a:schemeClr>
                            </a:solidFill>
                            <a:latin typeface="Cambria Math" panose="02040503050406030204" pitchFamily="18" charset="0"/>
                          </a:rPr>
                          <m:t>𝑦</m:t>
                        </m:r>
                      </m:e>
                    </m:d>
                    <m:r>
                      <a:rPr lang="en-US" sz="4400" b="0" i="1" dirty="0" smtClean="0">
                        <a:solidFill>
                          <a:schemeClr val="bg1">
                            <a:lumMod val="95000"/>
                          </a:schemeClr>
                        </a:solidFill>
                        <a:latin typeface="Cambria Math" panose="02040503050406030204" pitchFamily="18" charset="0"/>
                      </a:rPr>
                      <m:t>=</m:t>
                    </m:r>
                    <m:r>
                      <a:rPr lang="en-US" sz="4400" i="1" dirty="0" smtClean="0">
                        <a:solidFill>
                          <a:schemeClr val="bg1">
                            <a:lumMod val="95000"/>
                          </a:schemeClr>
                        </a:solidFill>
                        <a:latin typeface="Cambria Math" panose="02040503050406030204" pitchFamily="18" charset="0"/>
                      </a:rPr>
                      <m:t>0</m:t>
                    </m:r>
                  </m:oMath>
                </a14:m>
                <a:r>
                  <a:rPr lang="en-US" sz="4400" dirty="0">
                    <a:solidFill>
                      <a:schemeClr val="bg1">
                        <a:lumMod val="95000"/>
                      </a:schemeClr>
                    </a:solidFill>
                  </a:rPr>
                  <a:t>.</a:t>
                </a:r>
              </a:p>
            </p:txBody>
          </p:sp>
        </mc:Choice>
        <mc:Fallback xmlns="">
          <p:sp>
            <p:nvSpPr>
              <p:cNvPr id="3" name="TextBox 2">
                <a:extLst>
                  <a:ext uri="{FF2B5EF4-FFF2-40B4-BE49-F238E27FC236}">
                    <a16:creationId xmlns:a16="http://schemas.microsoft.com/office/drawing/2014/main" id="{97ED521E-A3A7-D882-8E22-7546168D967B}"/>
                  </a:ext>
                </a:extLst>
              </p:cNvPr>
              <p:cNvSpPr txBox="1">
                <a:spLocks noRot="1" noChangeAspect="1" noMove="1" noResize="1" noEditPoints="1" noAdjustHandles="1" noChangeArrowheads="1" noChangeShapeType="1" noTextEdit="1"/>
              </p:cNvSpPr>
              <p:nvPr/>
            </p:nvSpPr>
            <p:spPr>
              <a:xfrm>
                <a:off x="1257296" y="4945579"/>
                <a:ext cx="11611586" cy="8109912"/>
              </a:xfrm>
              <a:prstGeom prst="rect">
                <a:avLst/>
              </a:prstGeom>
              <a:blipFill>
                <a:blip r:embed="rId6"/>
                <a:stretch>
                  <a:fillRect l="-2729" t="-2031" r="-2074" b="-2500"/>
                </a:stretch>
              </a:blipFill>
            </p:spPr>
            <p:txBody>
              <a:bodyPr/>
              <a:lstStyle/>
              <a:p>
                <a:r>
                  <a:rPr lang="en-US">
                    <a:noFill/>
                  </a:rPr>
                  <a:t> </a:t>
                </a:r>
              </a:p>
            </p:txBody>
          </p:sp>
        </mc:Fallback>
      </mc:AlternateContent>
      <p:pic>
        <p:nvPicPr>
          <p:cNvPr id="11272" name="Picture 8">
            <a:extLst>
              <a:ext uri="{FF2B5EF4-FFF2-40B4-BE49-F238E27FC236}">
                <a16:creationId xmlns:a16="http://schemas.microsoft.com/office/drawing/2014/main" id="{F6E53B32-2F6F-E247-A12F-5CA18E336E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76060" y="5085704"/>
            <a:ext cx="9347200" cy="703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FFA155-CDCE-1CD0-BEF7-1815AA359CA7}"/>
              </a:ext>
            </a:extLst>
          </p:cNvPr>
          <p:cNvSpPr txBox="1"/>
          <p:nvPr/>
        </p:nvSpPr>
        <p:spPr>
          <a:xfrm>
            <a:off x="16493489" y="7780890"/>
            <a:ext cx="2131396" cy="707886"/>
          </a:xfrm>
          <a:prstGeom prst="rect">
            <a:avLst/>
          </a:prstGeom>
          <a:noFill/>
        </p:spPr>
        <p:txBody>
          <a:bodyPr wrap="square">
            <a:spAutoFit/>
          </a:bodyPr>
          <a:lstStyle/>
          <a:p>
            <a:r>
              <a:rPr lang="en-US" sz="4000" dirty="0">
                <a:solidFill>
                  <a:srgbClr val="FF0100"/>
                </a:solidFill>
              </a:rPr>
              <a:t>unstable</a:t>
            </a:r>
          </a:p>
        </p:txBody>
      </p:sp>
      <p:sp>
        <p:nvSpPr>
          <p:cNvPr id="10" name="TextBox 9">
            <a:extLst>
              <a:ext uri="{FF2B5EF4-FFF2-40B4-BE49-F238E27FC236}">
                <a16:creationId xmlns:a16="http://schemas.microsoft.com/office/drawing/2014/main" id="{D11FE028-2363-8277-5815-C69BB550A488}"/>
              </a:ext>
            </a:extLst>
          </p:cNvPr>
          <p:cNvSpPr txBox="1"/>
          <p:nvPr/>
        </p:nvSpPr>
        <p:spPr>
          <a:xfrm>
            <a:off x="21169764" y="6858000"/>
            <a:ext cx="1681307" cy="707886"/>
          </a:xfrm>
          <a:prstGeom prst="rect">
            <a:avLst/>
          </a:prstGeom>
          <a:noFill/>
        </p:spPr>
        <p:txBody>
          <a:bodyPr wrap="square">
            <a:spAutoFit/>
          </a:bodyPr>
          <a:lstStyle/>
          <a:p>
            <a:r>
              <a:rPr lang="en-US" sz="4000" dirty="0">
                <a:solidFill>
                  <a:srgbClr val="FF0100"/>
                </a:solidFill>
              </a:rPr>
              <a:t>stable</a:t>
            </a:r>
          </a:p>
        </p:txBody>
      </p:sp>
    </p:spTree>
    <p:extLst>
      <p:ext uri="{BB962C8B-B14F-4D97-AF65-F5344CB8AC3E}">
        <p14:creationId xmlns:p14="http://schemas.microsoft.com/office/powerpoint/2010/main" val="158695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2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19" name="Picture 8">
            <a:extLst>
              <a:ext uri="{FF2B5EF4-FFF2-40B4-BE49-F238E27FC236}">
                <a16:creationId xmlns:a16="http://schemas.microsoft.com/office/drawing/2014/main" id="{2F2BB17D-897D-E8C9-82DD-528AC257C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6060" y="5085704"/>
            <a:ext cx="9347200" cy="7035800"/>
          </a:xfrm>
          <a:prstGeom prst="rect">
            <a:avLst/>
          </a:prstGeom>
          <a:noFill/>
          <a:extLst>
            <a:ext uri="{909E8E84-426E-40DD-AFC4-6F175D3DCCD1}">
              <a14:hiddenFill xmlns:a14="http://schemas.microsoft.com/office/drawing/2010/main">
                <a:solidFill>
                  <a:srgbClr val="FFFFFF"/>
                </a:solidFill>
              </a14:hiddenFill>
            </a:ext>
          </a:extLst>
        </p:spPr>
      </p:pic>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Logistic function: S-curve growth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6FAA2A-8312-9D06-487F-095485A80867}"/>
                  </a:ext>
                </a:extLst>
              </p:cNvPr>
              <p:cNvSpPr txBox="1"/>
              <p:nvPr/>
            </p:nvSpPr>
            <p:spPr>
              <a:xfrm>
                <a:off x="1752703" y="2420316"/>
                <a:ext cx="21274696" cy="3605282"/>
              </a:xfrm>
              <a:prstGeom prst="rect">
                <a:avLst/>
              </a:prstGeom>
              <a:noFill/>
              <a:ln>
                <a:noFill/>
              </a:ln>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f>
                        <m:fPr>
                          <m:ctrlPr>
                            <a:rPr lang="en-US" sz="5400" i="1" smtClean="0">
                              <a:solidFill>
                                <a:schemeClr val="bg1">
                                  <a:lumMod val="95000"/>
                                </a:schemeClr>
                              </a:solidFill>
                              <a:latin typeface="Cambria Math" panose="02040503050406030204" pitchFamily="18" charset="0"/>
                            </a:rPr>
                          </m:ctrlPr>
                        </m:fPr>
                        <m:num>
                          <m:r>
                            <m:rPr>
                              <m:nor/>
                            </m:rPr>
                            <a:rPr lang="en-US" sz="5400" i="1">
                              <a:solidFill>
                                <a:schemeClr val="bg1">
                                  <a:lumMod val="95000"/>
                                </a:schemeClr>
                              </a:solidFill>
                              <a:latin typeface="Cambria Math" panose="02040503050406030204" pitchFamily="18" charset="0"/>
                            </a:rPr>
                            <m:t>d</m:t>
                          </m:r>
                          <m:r>
                            <m:rPr>
                              <m:nor/>
                            </m:rPr>
                            <a:rPr lang="en-US" sz="5400" b="0" i="1" smtClean="0">
                              <a:solidFill>
                                <a:schemeClr val="bg1">
                                  <a:lumMod val="95000"/>
                                </a:schemeClr>
                              </a:solidFill>
                              <a:latin typeface="Cambria Math" panose="02040503050406030204" pitchFamily="18" charset="0"/>
                            </a:rPr>
                            <m:t>y</m:t>
                          </m:r>
                        </m:num>
                        <m:den>
                          <m:r>
                            <a:rPr lang="en-US" sz="5400" i="1">
                              <a:solidFill>
                                <a:schemeClr val="bg1">
                                  <a:lumMod val="95000"/>
                                </a:schemeClr>
                              </a:solidFill>
                              <a:latin typeface="Cambria Math" panose="02040503050406030204" pitchFamily="18" charset="0"/>
                            </a:rPr>
                            <m:t>𝑑𝑡</m:t>
                          </m:r>
                        </m:den>
                      </m:f>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𝑓</m:t>
                      </m:r>
                      <m:d>
                        <m:dPr>
                          <m:ctrlPr>
                            <a:rPr lang="en-US" sz="5400" b="0" i="1" smtClean="0">
                              <a:solidFill>
                                <a:schemeClr val="bg1">
                                  <a:lumMod val="95000"/>
                                </a:schemeClr>
                              </a:solidFill>
                              <a:latin typeface="Cambria Math" panose="02040503050406030204" pitchFamily="18" charset="0"/>
                            </a:rPr>
                          </m:ctrlPr>
                        </m:dPr>
                        <m:e>
                          <m:r>
                            <a:rPr lang="en-US" sz="5400" b="0" i="1" smtClean="0">
                              <a:solidFill>
                                <a:schemeClr val="bg1">
                                  <a:lumMod val="95000"/>
                                </a:schemeClr>
                              </a:solidFill>
                              <a:latin typeface="Cambria Math" panose="02040503050406030204" pitchFamily="18" charset="0"/>
                            </a:rPr>
                            <m:t>𝑦</m:t>
                          </m:r>
                        </m:e>
                      </m:d>
                      <m:r>
                        <a:rPr lang="en-US" sz="54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𝑟</m:t>
                      </m:r>
                      <m:d>
                        <m:dPr>
                          <m:ctrlPr>
                            <a:rPr lang="en-US" sz="5400" i="1">
                              <a:solidFill>
                                <a:schemeClr val="bg1">
                                  <a:lumMod val="95000"/>
                                </a:schemeClr>
                              </a:solidFill>
                              <a:latin typeface="Cambria Math" panose="02040503050406030204" pitchFamily="18" charset="0"/>
                            </a:rPr>
                          </m:ctrlPr>
                        </m:dPr>
                        <m:e>
                          <m:f>
                            <m:fPr>
                              <m:ctrlPr>
                                <a:rPr lang="en-US" sz="5400" i="1">
                                  <a:solidFill>
                                    <a:schemeClr val="bg1">
                                      <a:lumMod val="95000"/>
                                    </a:schemeClr>
                                  </a:solidFill>
                                  <a:latin typeface="Cambria Math" panose="02040503050406030204" pitchFamily="18" charset="0"/>
                                </a:rPr>
                              </m:ctrlPr>
                            </m:fPr>
                            <m:num>
                              <m:r>
                                <a:rPr lang="en-US" sz="5400" i="1">
                                  <a:solidFill>
                                    <a:schemeClr val="bg1">
                                      <a:lumMod val="95000"/>
                                    </a:schemeClr>
                                  </a:solidFill>
                                  <a:latin typeface="Cambria Math" panose="02040503050406030204" pitchFamily="18" charset="0"/>
                                </a:rPr>
                                <m:t>𝐾</m:t>
                              </m:r>
                              <m:r>
                                <a:rPr lang="en-US" sz="5400" i="1">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𝑦</m:t>
                              </m:r>
                            </m:num>
                            <m:den>
                              <m:r>
                                <a:rPr lang="en-US" sz="5400" i="1">
                                  <a:solidFill>
                                    <a:schemeClr val="bg1">
                                      <a:lumMod val="95000"/>
                                    </a:schemeClr>
                                  </a:solidFill>
                                  <a:latin typeface="Cambria Math" panose="02040503050406030204" pitchFamily="18" charset="0"/>
                                </a:rPr>
                                <m:t>𝐾</m:t>
                              </m:r>
                            </m:den>
                          </m:f>
                        </m:e>
                      </m:d>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     </m:t>
                      </m:r>
                      <m:r>
                        <a:rPr lang="en-US" sz="5400" b="0" i="1" smtClean="0">
                          <a:solidFill>
                            <a:schemeClr val="bg1">
                              <a:lumMod val="95000"/>
                            </a:schemeClr>
                          </a:solidFill>
                          <a:latin typeface="Cambria Math" panose="02040503050406030204" pitchFamily="18" charset="0"/>
                        </a:rPr>
                        <m:t>𝑟</m:t>
                      </m:r>
                      <m:r>
                        <a:rPr lang="en-US" sz="5400" b="0" i="1" smtClean="0">
                          <a:solidFill>
                            <a:schemeClr val="bg1">
                              <a:lumMod val="95000"/>
                            </a:schemeClr>
                          </a:solidFill>
                          <a:latin typeface="Cambria Math" panose="02040503050406030204" pitchFamily="18" charset="0"/>
                        </a:rPr>
                        <m:t>=12,  </m:t>
                      </m:r>
                      <m:r>
                        <a:rPr lang="en-US" sz="5400" b="0" i="1" smtClean="0">
                          <a:solidFill>
                            <a:schemeClr val="bg1">
                              <a:lumMod val="95000"/>
                            </a:schemeClr>
                          </a:solidFill>
                          <a:latin typeface="Cambria Math" panose="02040503050406030204" pitchFamily="18" charset="0"/>
                        </a:rPr>
                        <m:t>𝐾</m:t>
                      </m:r>
                      <m:r>
                        <a:rPr lang="en-US" sz="5400" b="0" i="1" smtClean="0">
                          <a:solidFill>
                            <a:schemeClr val="bg1">
                              <a:lumMod val="95000"/>
                            </a:schemeClr>
                          </a:solidFill>
                          <a:latin typeface="Cambria Math" panose="02040503050406030204" pitchFamily="18" charset="0"/>
                        </a:rPr>
                        <m:t>=4,  </m:t>
                      </m:r>
                      <m:r>
                        <a:rPr lang="en-US" sz="5400" b="0" i="1" smtClean="0">
                          <a:solidFill>
                            <a:schemeClr val="bg1">
                              <a:lumMod val="95000"/>
                            </a:schemeClr>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m:t>
                      </m:r>
                      <m:r>
                        <a:rPr lang="en-US" sz="5400" b="0" i="1" smtClean="0">
                          <a:solidFill>
                            <a:schemeClr val="bg1">
                              <a:lumMod val="95000"/>
                            </a:schemeClr>
                          </a:solidFill>
                          <a:latin typeface="Cambria Math" panose="02040503050406030204" pitchFamily="18" charset="0"/>
                        </a:rPr>
                        <m:t>𝑡</m:t>
                      </m:r>
                      <m:r>
                        <a:rPr lang="en-US" sz="5400" b="0" i="1" smtClean="0">
                          <a:solidFill>
                            <a:schemeClr val="bg1">
                              <a:lumMod val="95000"/>
                            </a:schemeClr>
                          </a:solidFill>
                          <a:latin typeface="Cambria Math" panose="02040503050406030204" pitchFamily="18" charset="0"/>
                        </a:rPr>
                        <m:t>) </m:t>
                      </m:r>
                    </m:oMath>
                  </m:oMathPara>
                </a14:m>
                <a:endParaRPr lang="en-US" sz="6000" i="1" dirty="0">
                  <a:solidFill>
                    <a:schemeClr val="bg1">
                      <a:lumMod val="95000"/>
                    </a:schemeClr>
                  </a:solidFill>
                  <a:latin typeface="Cambria Math" panose="02040503050406030204" pitchFamily="18" charset="0"/>
                </a:endParaRPr>
              </a:p>
              <a:p>
                <a:pPr>
                  <a:lnSpc>
                    <a:spcPct val="150000"/>
                  </a:lnSpc>
                </a:pPr>
                <a:endParaRPr lang="en-US" sz="54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8C6FAA2A-8312-9D06-487F-095485A80867}"/>
                  </a:ext>
                </a:extLst>
              </p:cNvPr>
              <p:cNvSpPr txBox="1">
                <a:spLocks noRot="1" noChangeAspect="1" noMove="1" noResize="1" noEditPoints="1" noAdjustHandles="1" noChangeArrowheads="1" noChangeShapeType="1" noTextEdit="1"/>
              </p:cNvSpPr>
              <p:nvPr/>
            </p:nvSpPr>
            <p:spPr>
              <a:xfrm>
                <a:off x="1752703" y="2420316"/>
                <a:ext cx="21274696" cy="3605282"/>
              </a:xfrm>
              <a:prstGeom prst="rect">
                <a:avLst/>
              </a:prstGeom>
              <a:blipFill>
                <a:blip r:embed="rId4"/>
                <a:stretch>
                  <a:fillRect/>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97ED521E-A3A7-D882-8E22-7546168D967B}"/>
              </a:ext>
            </a:extLst>
          </p:cNvPr>
          <p:cNvSpPr txBox="1"/>
          <p:nvPr/>
        </p:nvSpPr>
        <p:spPr>
          <a:xfrm>
            <a:off x="1257295" y="5378714"/>
            <a:ext cx="10934705" cy="861774"/>
          </a:xfrm>
          <a:prstGeom prst="rect">
            <a:avLst/>
          </a:prstGeom>
          <a:noFill/>
        </p:spPr>
        <p:txBody>
          <a:bodyPr wrap="square">
            <a:spAutoFit/>
          </a:bodyPr>
          <a:lstStyle/>
          <a:p>
            <a:r>
              <a:rPr lang="en-US" sz="5000" b="1" dirty="0">
                <a:solidFill>
                  <a:srgbClr val="0070C0"/>
                </a:solidFill>
              </a:rPr>
              <a:t>5. Time-course trajectory of y(t) </a:t>
            </a:r>
          </a:p>
        </p:txBody>
      </p:sp>
      <p:sp>
        <p:nvSpPr>
          <p:cNvPr id="9" name="TextBox 8">
            <a:extLst>
              <a:ext uri="{FF2B5EF4-FFF2-40B4-BE49-F238E27FC236}">
                <a16:creationId xmlns:a16="http://schemas.microsoft.com/office/drawing/2014/main" id="{EDFFA155-CDCE-1CD0-BEF7-1815AA359CA7}"/>
              </a:ext>
            </a:extLst>
          </p:cNvPr>
          <p:cNvSpPr txBox="1"/>
          <p:nvPr/>
        </p:nvSpPr>
        <p:spPr>
          <a:xfrm>
            <a:off x="16493489" y="7780890"/>
            <a:ext cx="2131396" cy="707886"/>
          </a:xfrm>
          <a:prstGeom prst="rect">
            <a:avLst/>
          </a:prstGeom>
          <a:noFill/>
        </p:spPr>
        <p:txBody>
          <a:bodyPr wrap="square">
            <a:spAutoFit/>
          </a:bodyPr>
          <a:lstStyle/>
          <a:p>
            <a:r>
              <a:rPr lang="en-US" sz="4000" dirty="0">
                <a:solidFill>
                  <a:srgbClr val="FF0100"/>
                </a:solidFill>
              </a:rPr>
              <a:t>unstable</a:t>
            </a:r>
          </a:p>
        </p:txBody>
      </p:sp>
      <p:sp>
        <p:nvSpPr>
          <p:cNvPr id="10" name="TextBox 9">
            <a:extLst>
              <a:ext uri="{FF2B5EF4-FFF2-40B4-BE49-F238E27FC236}">
                <a16:creationId xmlns:a16="http://schemas.microsoft.com/office/drawing/2014/main" id="{D11FE028-2363-8277-5815-C69BB550A488}"/>
              </a:ext>
            </a:extLst>
          </p:cNvPr>
          <p:cNvSpPr txBox="1"/>
          <p:nvPr/>
        </p:nvSpPr>
        <p:spPr>
          <a:xfrm>
            <a:off x="21169764" y="6858000"/>
            <a:ext cx="1681307" cy="707886"/>
          </a:xfrm>
          <a:prstGeom prst="rect">
            <a:avLst/>
          </a:prstGeom>
          <a:noFill/>
        </p:spPr>
        <p:txBody>
          <a:bodyPr wrap="square">
            <a:spAutoFit/>
          </a:bodyPr>
          <a:lstStyle/>
          <a:p>
            <a:r>
              <a:rPr lang="en-US" sz="4000" dirty="0">
                <a:solidFill>
                  <a:srgbClr val="FF0100"/>
                </a:solidFill>
              </a:rPr>
              <a:t>stable</a:t>
            </a:r>
          </a:p>
        </p:txBody>
      </p:sp>
      <p:pic>
        <p:nvPicPr>
          <p:cNvPr id="12298" name="Picture 10">
            <a:extLst>
              <a:ext uri="{FF2B5EF4-FFF2-40B4-BE49-F238E27FC236}">
                <a16:creationId xmlns:a16="http://schemas.microsoft.com/office/drawing/2014/main" id="{51BA4C01-F21C-389C-D2D4-68152B756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0651" y="6424999"/>
            <a:ext cx="9169400" cy="7137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028A91C-C7EF-1B92-A3DF-8306E1306857}"/>
              </a:ext>
            </a:extLst>
          </p:cNvPr>
          <p:cNvSpPr txBox="1"/>
          <p:nvPr/>
        </p:nvSpPr>
        <p:spPr>
          <a:xfrm>
            <a:off x="19418722" y="5133830"/>
            <a:ext cx="3213328" cy="584775"/>
          </a:xfrm>
          <a:prstGeom prst="rect">
            <a:avLst/>
          </a:prstGeom>
          <a:noFill/>
        </p:spPr>
        <p:txBody>
          <a:bodyPr wrap="square">
            <a:spAutoFit/>
          </a:bodyPr>
          <a:lstStyle/>
          <a:p>
            <a:r>
              <a:rPr lang="en-US" sz="3200" dirty="0">
                <a:solidFill>
                  <a:srgbClr val="1400FF"/>
                </a:solidFill>
              </a:rPr>
              <a:t>max rate growth</a:t>
            </a:r>
          </a:p>
        </p:txBody>
      </p:sp>
      <p:pic>
        <p:nvPicPr>
          <p:cNvPr id="12300" name="Picture 12">
            <a:extLst>
              <a:ext uri="{FF2B5EF4-FFF2-40B4-BE49-F238E27FC236}">
                <a16:creationId xmlns:a16="http://schemas.microsoft.com/office/drawing/2014/main" id="{3CFEB3F2-7557-DEE9-8475-53C1A4F511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0651" y="6419786"/>
            <a:ext cx="9169400" cy="713740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a:extLst>
              <a:ext uri="{FF2B5EF4-FFF2-40B4-BE49-F238E27FC236}">
                <a16:creationId xmlns:a16="http://schemas.microsoft.com/office/drawing/2014/main" id="{44EEFDF6-333D-C18F-2C21-11FEC5B95B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0651" y="6419786"/>
            <a:ext cx="9169400" cy="713740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a:extLst>
              <a:ext uri="{FF2B5EF4-FFF2-40B4-BE49-F238E27FC236}">
                <a16:creationId xmlns:a16="http://schemas.microsoft.com/office/drawing/2014/main" id="{B4634AA1-4629-F6D4-42B0-D2B0BEBABF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4536" y="6430212"/>
            <a:ext cx="9169400" cy="713740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a:extLst>
              <a:ext uri="{FF2B5EF4-FFF2-40B4-BE49-F238E27FC236}">
                <a16:creationId xmlns:a16="http://schemas.microsoft.com/office/drawing/2014/main" id="{13F903E4-DF2C-0069-3515-FEFD69E636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0651" y="6405931"/>
            <a:ext cx="9296400" cy="7137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F36EED-E12D-8605-11E0-A1B3038326FA}"/>
              </a:ext>
            </a:extLst>
          </p:cNvPr>
          <p:cNvSpPr txBox="1"/>
          <p:nvPr/>
        </p:nvSpPr>
        <p:spPr>
          <a:xfrm>
            <a:off x="9214801" y="9629176"/>
            <a:ext cx="3319628" cy="646331"/>
          </a:xfrm>
          <a:prstGeom prst="rect">
            <a:avLst/>
          </a:prstGeom>
          <a:noFill/>
        </p:spPr>
        <p:txBody>
          <a:bodyPr wrap="square">
            <a:spAutoFit/>
          </a:bodyPr>
          <a:lstStyle/>
          <a:p>
            <a:r>
              <a:rPr lang="en-US" sz="3600" dirty="0">
                <a:solidFill>
                  <a:srgbClr val="1400FF"/>
                </a:solidFill>
              </a:rPr>
              <a:t>Inflection point</a:t>
            </a:r>
          </a:p>
        </p:txBody>
      </p:sp>
      <p:sp>
        <p:nvSpPr>
          <p:cNvPr id="7" name="TextBox 6">
            <a:extLst>
              <a:ext uri="{FF2B5EF4-FFF2-40B4-BE49-F238E27FC236}">
                <a16:creationId xmlns:a16="http://schemas.microsoft.com/office/drawing/2014/main" id="{EBDDFE73-DB45-A8B7-3097-9758A21CE023}"/>
              </a:ext>
            </a:extLst>
          </p:cNvPr>
          <p:cNvSpPr txBox="1"/>
          <p:nvPr/>
        </p:nvSpPr>
        <p:spPr>
          <a:xfrm>
            <a:off x="16826148" y="12154057"/>
            <a:ext cx="3597473" cy="861774"/>
          </a:xfrm>
          <a:prstGeom prst="rect">
            <a:avLst/>
          </a:prstGeom>
          <a:noFill/>
        </p:spPr>
        <p:txBody>
          <a:bodyPr wrap="square">
            <a:spAutoFit/>
          </a:bodyPr>
          <a:lstStyle/>
          <a:p>
            <a:r>
              <a:rPr lang="en-US" sz="5000" b="1" dirty="0">
                <a:solidFill>
                  <a:srgbClr val="0070C0"/>
                </a:solidFill>
              </a:rPr>
              <a:t>vector field</a:t>
            </a:r>
          </a:p>
        </p:txBody>
      </p:sp>
      <p:sp>
        <p:nvSpPr>
          <p:cNvPr id="21" name="TextBox 20">
            <a:extLst>
              <a:ext uri="{FF2B5EF4-FFF2-40B4-BE49-F238E27FC236}">
                <a16:creationId xmlns:a16="http://schemas.microsoft.com/office/drawing/2014/main" id="{E8F6A3B8-B59A-5FDB-73EC-00D42D5822DC}"/>
              </a:ext>
            </a:extLst>
          </p:cNvPr>
          <p:cNvSpPr txBox="1"/>
          <p:nvPr/>
        </p:nvSpPr>
        <p:spPr>
          <a:xfrm>
            <a:off x="0" y="6858000"/>
            <a:ext cx="3630533" cy="2400657"/>
          </a:xfrm>
          <a:prstGeom prst="rect">
            <a:avLst/>
          </a:prstGeom>
          <a:noFill/>
        </p:spPr>
        <p:txBody>
          <a:bodyPr wrap="square">
            <a:spAutoFit/>
          </a:bodyPr>
          <a:lstStyle/>
          <a:p>
            <a:pPr algn="ctr"/>
            <a:r>
              <a:rPr lang="en-US" sz="5000" b="1" dirty="0">
                <a:solidFill>
                  <a:srgbClr val="0070C0"/>
                </a:solidFill>
              </a:rPr>
              <a:t>Multiple</a:t>
            </a:r>
          </a:p>
          <a:p>
            <a:pPr algn="ctr"/>
            <a:r>
              <a:rPr lang="en-US" sz="5000" b="1" dirty="0">
                <a:solidFill>
                  <a:srgbClr val="0070C0"/>
                </a:solidFill>
              </a:rPr>
              <a:t>Initial conditions </a:t>
            </a:r>
          </a:p>
        </p:txBody>
      </p:sp>
    </p:spTree>
    <p:extLst>
      <p:ext uri="{BB962C8B-B14F-4D97-AF65-F5344CB8AC3E}">
        <p14:creationId xmlns:p14="http://schemas.microsoft.com/office/powerpoint/2010/main" val="62889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p2">
            <a:extLst>
              <a:ext uri="{FF2B5EF4-FFF2-40B4-BE49-F238E27FC236}">
                <a16:creationId xmlns:a16="http://schemas.microsoft.com/office/drawing/2014/main" id="{AFA6D675-A7DF-F628-8482-0DDEA820EFAE}"/>
              </a:ext>
            </a:extLst>
          </p:cNvPr>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Graphical analysis: 1</a:t>
            </a:r>
            <a:r>
              <a:rPr lang="en-US" sz="8500" b="1" baseline="30000" dirty="0"/>
              <a:t>st</a:t>
            </a:r>
            <a:r>
              <a:rPr lang="en-US" sz="8500" b="1" dirty="0"/>
              <a:t> order nonlinear ODEs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1B133ED-9CDF-72D3-37E0-F11A48DB082A}"/>
                  </a:ext>
                </a:extLst>
              </p:cNvPr>
              <p:cNvSpPr txBox="1"/>
              <p:nvPr/>
            </p:nvSpPr>
            <p:spPr>
              <a:xfrm>
                <a:off x="657046" y="3511291"/>
                <a:ext cx="21566659" cy="9232014"/>
              </a:xfrm>
              <a:prstGeom prst="rect">
                <a:avLst/>
              </a:prstGeom>
              <a:noFill/>
            </p:spPr>
            <p:txBody>
              <a:bodyPr wrap="square">
                <a:spAutoFit/>
              </a:bodyPr>
              <a:lstStyle/>
              <a:p>
                <a:r>
                  <a:rPr lang="en-US" sz="6000" b="1" dirty="0">
                    <a:solidFill>
                      <a:schemeClr val="accent6">
                        <a:lumMod val="50000"/>
                      </a:schemeClr>
                    </a:solidFill>
                  </a:rPr>
                  <a:t>Project 3</a:t>
                </a:r>
                <a:r>
                  <a:rPr lang="en-US" sz="6000" dirty="0">
                    <a:solidFill>
                      <a:schemeClr val="accent6">
                        <a:lumMod val="50000"/>
                      </a:schemeClr>
                    </a:solidFill>
                  </a:rPr>
                  <a:t>: For the following 1</a:t>
                </a:r>
                <a:r>
                  <a:rPr lang="en-US" sz="6000" baseline="30000" dirty="0">
                    <a:solidFill>
                      <a:schemeClr val="accent6">
                        <a:lumMod val="50000"/>
                      </a:schemeClr>
                    </a:solidFill>
                  </a:rPr>
                  <a:t>st</a:t>
                </a:r>
                <a:r>
                  <a:rPr lang="en-US" sz="6000" dirty="0">
                    <a:solidFill>
                      <a:schemeClr val="accent6">
                        <a:lumMod val="50000"/>
                      </a:schemeClr>
                    </a:solidFill>
                  </a:rPr>
                  <a:t> order nonlinear ODE, </a:t>
                </a:r>
              </a:p>
              <a:p>
                <a:pPr/>
                <a14:m>
                  <m:oMathPara xmlns:m="http://schemas.openxmlformats.org/officeDocument/2006/math">
                    <m:oMathParaPr>
                      <m:jc m:val="centerGroup"/>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𝑑𝑦</m:t>
                          </m:r>
                        </m:num>
                        <m:den>
                          <m:r>
                            <a:rPr lang="en-US" sz="6000" b="0" i="1" smtClean="0">
                              <a:solidFill>
                                <a:schemeClr val="bg1">
                                  <a:lumMod val="95000"/>
                                </a:schemeClr>
                              </a:solidFill>
                              <a:latin typeface="Cambria Math" panose="02040503050406030204" pitchFamily="18" charset="0"/>
                            </a:rPr>
                            <m:t>𝑑𝑡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𝑦</m:t>
                          </m:r>
                        </m:e>
                        <m:sup>
                          <m:r>
                            <a:rPr lang="en-US" sz="6000" b="0" i="1" smtClean="0">
                              <a:solidFill>
                                <a:schemeClr val="bg1">
                                  <a:lumMod val="95000"/>
                                </a:schemeClr>
                              </a:solidFill>
                              <a:latin typeface="Cambria Math" panose="02040503050406030204" pitchFamily="18" charset="0"/>
                            </a:rPr>
                            <m:t>3</m:t>
                          </m:r>
                        </m:sup>
                      </m:sSup>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1−</m:t>
                          </m:r>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𝑦</m:t>
                              </m:r>
                            </m:e>
                            <m:sup>
                              <m:r>
                                <a:rPr lang="en-US" sz="6000" b="0" i="1" smtClean="0">
                                  <a:solidFill>
                                    <a:schemeClr val="bg1">
                                      <a:lumMod val="95000"/>
                                    </a:schemeClr>
                                  </a:solidFill>
                                  <a:latin typeface="Cambria Math" panose="02040503050406030204" pitchFamily="18" charset="0"/>
                                </a:rPr>
                                <m:t>2</m:t>
                              </m:r>
                            </m:sup>
                          </m:sSup>
                        </m:e>
                      </m:d>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𝑓</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oMath>
                  </m:oMathPara>
                </a14:m>
                <a:endParaRPr lang="en-US" sz="6000" b="0" dirty="0">
                  <a:solidFill>
                    <a:schemeClr val="bg1">
                      <a:lumMod val="95000"/>
                    </a:schemeClr>
                  </a:solidFill>
                </a:endParaRPr>
              </a:p>
              <a:p>
                <a:r>
                  <a:rPr lang="en-US" sz="6000" dirty="0">
                    <a:solidFill>
                      <a:schemeClr val="accent6">
                        <a:lumMod val="50000"/>
                      </a:schemeClr>
                    </a:solidFill>
                  </a:rPr>
                  <a:t>A) Plot dy/dt versus y.</a:t>
                </a:r>
              </a:p>
              <a:p>
                <a:r>
                  <a:rPr lang="en-US" sz="6000" dirty="0">
                    <a:solidFill>
                      <a:schemeClr val="accent6">
                        <a:lumMod val="50000"/>
                      </a:schemeClr>
                    </a:solidFill>
                  </a:rPr>
                  <a:t>B) Find the fixed points. </a:t>
                </a:r>
              </a:p>
              <a:p>
                <a:r>
                  <a:rPr lang="en-US" sz="6000" dirty="0">
                    <a:solidFill>
                      <a:schemeClr val="accent6">
                        <a:lumMod val="50000"/>
                      </a:schemeClr>
                    </a:solidFill>
                  </a:rPr>
                  <a:t>C) Perform stability analysis of the fixed points. </a:t>
                </a:r>
              </a:p>
              <a:p>
                <a:r>
                  <a:rPr lang="en-US" sz="6000" dirty="0">
                    <a:solidFill>
                      <a:schemeClr val="accent6">
                        <a:lumMod val="50000"/>
                      </a:schemeClr>
                    </a:solidFill>
                  </a:rPr>
                  <a:t>D) Draw the vector field. </a:t>
                </a:r>
              </a:p>
              <a:p>
                <a:r>
                  <a:rPr lang="en-US" sz="6000" dirty="0">
                    <a:solidFill>
                      <a:schemeClr val="accent6">
                        <a:lumMod val="50000"/>
                      </a:schemeClr>
                    </a:solidFill>
                  </a:rPr>
                  <a:t>E) Determine the inflection points.</a:t>
                </a:r>
              </a:p>
              <a:p>
                <a:r>
                  <a:rPr lang="en-US" sz="6000" dirty="0">
                    <a:solidFill>
                      <a:schemeClr val="accent6">
                        <a:lumMod val="50000"/>
                      </a:schemeClr>
                    </a:solidFill>
                  </a:rPr>
                  <a:t>F) Plot steady states, and y(t) versus time for multiple initial conditions of y.</a:t>
                </a:r>
              </a:p>
            </p:txBody>
          </p:sp>
        </mc:Choice>
        <mc:Fallback>
          <p:sp>
            <p:nvSpPr>
              <p:cNvPr id="5" name="TextBox 4">
                <a:extLst>
                  <a:ext uri="{FF2B5EF4-FFF2-40B4-BE49-F238E27FC236}">
                    <a16:creationId xmlns:a16="http://schemas.microsoft.com/office/drawing/2014/main" id="{A1B133ED-9CDF-72D3-37E0-F11A48DB082A}"/>
                  </a:ext>
                </a:extLst>
              </p:cNvPr>
              <p:cNvSpPr txBox="1">
                <a:spLocks noRot="1" noChangeAspect="1" noMove="1" noResize="1" noEditPoints="1" noAdjustHandles="1" noChangeArrowheads="1" noChangeShapeType="1" noTextEdit="1"/>
              </p:cNvSpPr>
              <p:nvPr/>
            </p:nvSpPr>
            <p:spPr>
              <a:xfrm>
                <a:off x="657046" y="3511291"/>
                <a:ext cx="21566659" cy="9232014"/>
              </a:xfrm>
              <a:prstGeom prst="rect">
                <a:avLst/>
              </a:prstGeom>
              <a:blipFill>
                <a:blip r:embed="rId2"/>
                <a:stretch>
                  <a:fillRect l="-1706" t="-1923" b="-3571"/>
                </a:stretch>
              </a:blipFill>
            </p:spPr>
            <p:txBody>
              <a:bodyPr/>
              <a:lstStyle/>
              <a:p>
                <a:r>
                  <a:rPr lang="en-US">
                    <a:noFill/>
                  </a:rPr>
                  <a:t> </a:t>
                </a:r>
              </a:p>
            </p:txBody>
          </p:sp>
        </mc:Fallback>
      </mc:AlternateContent>
    </p:spTree>
    <p:extLst>
      <p:ext uri="{BB962C8B-B14F-4D97-AF65-F5344CB8AC3E}">
        <p14:creationId xmlns:p14="http://schemas.microsoft.com/office/powerpoint/2010/main" val="2186763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08815B-876D-3C67-A80E-978440DCE47F}"/>
              </a:ext>
            </a:extLst>
          </p:cNvPr>
          <p:cNvPicPr>
            <a:picLocks noChangeAspect="1"/>
          </p:cNvPicPr>
          <p:nvPr/>
        </p:nvPicPr>
        <p:blipFill>
          <a:blip r:embed="rId2"/>
          <a:stretch>
            <a:fillRect/>
          </a:stretch>
        </p:blipFill>
        <p:spPr>
          <a:xfrm>
            <a:off x="8305800" y="1828800"/>
            <a:ext cx="7772400" cy="10058400"/>
          </a:xfrm>
          <a:prstGeom prst="rect">
            <a:avLst/>
          </a:prstGeom>
        </p:spPr>
      </p:pic>
    </p:spTree>
    <p:extLst>
      <p:ext uri="{BB962C8B-B14F-4D97-AF65-F5344CB8AC3E}">
        <p14:creationId xmlns:p14="http://schemas.microsoft.com/office/powerpoint/2010/main" val="3316134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p2">
            <a:extLst>
              <a:ext uri="{FF2B5EF4-FFF2-40B4-BE49-F238E27FC236}">
                <a16:creationId xmlns:a16="http://schemas.microsoft.com/office/drawing/2014/main" id="{AFA6D675-A7DF-F628-8482-0DDEA820EFAE}"/>
              </a:ext>
            </a:extLst>
          </p:cNvPr>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Graphical analysis: 1</a:t>
            </a:r>
            <a:r>
              <a:rPr lang="en-US" sz="8500" b="1" baseline="30000" dirty="0"/>
              <a:t>st</a:t>
            </a:r>
            <a:r>
              <a:rPr lang="en-US" sz="8500" b="1" dirty="0"/>
              <a:t> order nonlinear ODEs</a:t>
            </a:r>
          </a:p>
        </p:txBody>
      </p:sp>
      <p:pic>
        <p:nvPicPr>
          <p:cNvPr id="2052" name="Picture 4">
            <a:extLst>
              <a:ext uri="{FF2B5EF4-FFF2-40B4-BE49-F238E27FC236}">
                <a16:creationId xmlns:a16="http://schemas.microsoft.com/office/drawing/2014/main" id="{B23C1125-93E3-8180-7CC6-00C4F8674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871" y="3934401"/>
            <a:ext cx="9436100" cy="70739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C72704B-B9F5-C9CB-774A-9783CA149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4029" y="3896301"/>
            <a:ext cx="9563100" cy="715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45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p2">
            <a:extLst>
              <a:ext uri="{FF2B5EF4-FFF2-40B4-BE49-F238E27FC236}">
                <a16:creationId xmlns:a16="http://schemas.microsoft.com/office/drawing/2014/main" id="{AFA6D675-A7DF-F628-8482-0DDEA820EFAE}"/>
              </a:ext>
            </a:extLst>
          </p:cNvPr>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The predator-prey system: the Lodka-Volterra model: proposed in the 1920s</a:t>
            </a:r>
          </a:p>
        </p:txBody>
      </p:sp>
      <p:sp>
        <p:nvSpPr>
          <p:cNvPr id="5" name="TextBox 4">
            <a:extLst>
              <a:ext uri="{FF2B5EF4-FFF2-40B4-BE49-F238E27FC236}">
                <a16:creationId xmlns:a16="http://schemas.microsoft.com/office/drawing/2014/main" id="{A1B133ED-9CDF-72D3-37E0-F11A48DB082A}"/>
              </a:ext>
            </a:extLst>
          </p:cNvPr>
          <p:cNvSpPr txBox="1"/>
          <p:nvPr/>
        </p:nvSpPr>
        <p:spPr>
          <a:xfrm>
            <a:off x="657046" y="3511291"/>
            <a:ext cx="21566659" cy="1938992"/>
          </a:xfrm>
          <a:prstGeom prst="rect">
            <a:avLst/>
          </a:prstGeom>
          <a:noFill/>
        </p:spPr>
        <p:txBody>
          <a:bodyPr wrap="square">
            <a:spAutoFit/>
          </a:bodyPr>
          <a:lstStyle/>
          <a:p>
            <a:endParaRPr lang="en-US" sz="6000" dirty="0">
              <a:solidFill>
                <a:schemeClr val="bg1">
                  <a:lumMod val="95000"/>
                </a:schemeClr>
              </a:solidFill>
            </a:endParaRPr>
          </a:p>
          <a:p>
            <a:endParaRPr lang="en-US" sz="6000" dirty="0">
              <a:solidFill>
                <a:schemeClr val="bg1">
                  <a:lumMod val="95000"/>
                </a:schemeClr>
              </a:solidFill>
            </a:endParaRPr>
          </a:p>
        </p:txBody>
      </p:sp>
      <p:sp>
        <p:nvSpPr>
          <p:cNvPr id="2" name="TextBox 1">
            <a:extLst>
              <a:ext uri="{FF2B5EF4-FFF2-40B4-BE49-F238E27FC236}">
                <a16:creationId xmlns:a16="http://schemas.microsoft.com/office/drawing/2014/main" id="{88759668-7366-D022-8E4A-0C198514EF29}"/>
              </a:ext>
            </a:extLst>
          </p:cNvPr>
          <p:cNvSpPr txBox="1"/>
          <p:nvPr/>
        </p:nvSpPr>
        <p:spPr>
          <a:xfrm>
            <a:off x="657045" y="3557487"/>
            <a:ext cx="5045923" cy="1015663"/>
          </a:xfrm>
          <a:prstGeom prst="rect">
            <a:avLst/>
          </a:prstGeom>
          <a:noFill/>
        </p:spPr>
        <p:txBody>
          <a:bodyPr wrap="square">
            <a:spAutoFit/>
          </a:bodyPr>
          <a:lstStyle/>
          <a:p>
            <a:r>
              <a:rPr lang="en-US" sz="6000" dirty="0">
                <a:solidFill>
                  <a:srgbClr val="0070C0"/>
                </a:solidFill>
              </a:rPr>
              <a:t>EXAMPLE 6:</a:t>
            </a:r>
          </a:p>
        </p:txBody>
      </p:sp>
      <p:pic>
        <p:nvPicPr>
          <p:cNvPr id="1026" name="Picture 2">
            <a:extLst>
              <a:ext uri="{FF2B5EF4-FFF2-40B4-BE49-F238E27FC236}">
                <a16:creationId xmlns:a16="http://schemas.microsoft.com/office/drawing/2014/main" id="{0BA1F187-E681-C10B-C761-C990079046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47"/>
          <a:stretch/>
        </p:blipFill>
        <p:spPr bwMode="auto">
          <a:xfrm>
            <a:off x="11758412" y="3675720"/>
            <a:ext cx="12042684" cy="87845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BDE09D-B9A1-8BBA-2773-5682EDDDDD15}"/>
              </a:ext>
            </a:extLst>
          </p:cNvPr>
          <p:cNvSpPr txBox="1"/>
          <p:nvPr/>
        </p:nvSpPr>
        <p:spPr>
          <a:xfrm>
            <a:off x="11440375" y="12947282"/>
            <a:ext cx="13452390" cy="646331"/>
          </a:xfrm>
          <a:prstGeom prst="rect">
            <a:avLst/>
          </a:prstGeom>
          <a:noFill/>
        </p:spPr>
        <p:txBody>
          <a:bodyPr wrap="square">
            <a:spAutoFit/>
          </a:bodyPr>
          <a:lstStyle/>
          <a:p>
            <a:r>
              <a:rPr lang="en-US" sz="3600" dirty="0">
                <a:solidFill>
                  <a:schemeClr val="bg1">
                    <a:lumMod val="95000"/>
                  </a:schemeClr>
                </a:solidFill>
                <a:hlinkClick r:id="rId4"/>
              </a:rPr>
              <a:t>https://www.cell.com/biophysj/fulltext/S0006-3495(17)30219-9</a:t>
            </a:r>
            <a:r>
              <a:rPr lang="en-US" sz="3600" dirty="0">
                <a:solidFill>
                  <a:schemeClr val="bg1">
                    <a:lumMod val="95000"/>
                  </a:schemeClr>
                </a:solidFill>
              </a:rPr>
              <a:t> </a:t>
            </a:r>
          </a:p>
        </p:txBody>
      </p:sp>
      <p:sp>
        <p:nvSpPr>
          <p:cNvPr id="6" name="TextBox 5">
            <a:extLst>
              <a:ext uri="{FF2B5EF4-FFF2-40B4-BE49-F238E27FC236}">
                <a16:creationId xmlns:a16="http://schemas.microsoft.com/office/drawing/2014/main" id="{FAACD69C-A0A5-DE32-6FF2-63012B994A35}"/>
              </a:ext>
            </a:extLst>
          </p:cNvPr>
          <p:cNvSpPr txBox="1"/>
          <p:nvPr/>
        </p:nvSpPr>
        <p:spPr>
          <a:xfrm>
            <a:off x="14778636" y="4701208"/>
            <a:ext cx="1878272" cy="769441"/>
          </a:xfrm>
          <a:prstGeom prst="rect">
            <a:avLst/>
          </a:prstGeom>
          <a:noFill/>
        </p:spPr>
        <p:txBody>
          <a:bodyPr wrap="square">
            <a:spAutoFit/>
          </a:bodyPr>
          <a:lstStyle/>
          <a:p>
            <a:r>
              <a:rPr lang="en-US" sz="4400" i="1" dirty="0">
                <a:solidFill>
                  <a:schemeClr val="tx1">
                    <a:lumMod val="65000"/>
                    <a:lumOff val="35000"/>
                  </a:schemeClr>
                </a:solidFill>
              </a:rPr>
              <a:t>E. coli</a:t>
            </a:r>
          </a:p>
        </p:txBody>
      </p:sp>
      <p:sp>
        <p:nvSpPr>
          <p:cNvPr id="7" name="TextBox 6">
            <a:extLst>
              <a:ext uri="{FF2B5EF4-FFF2-40B4-BE49-F238E27FC236}">
                <a16:creationId xmlns:a16="http://schemas.microsoft.com/office/drawing/2014/main" id="{A360EC07-8369-CD19-8E48-0741BCDC9B78}"/>
              </a:ext>
            </a:extLst>
          </p:cNvPr>
          <p:cNvSpPr txBox="1"/>
          <p:nvPr/>
        </p:nvSpPr>
        <p:spPr>
          <a:xfrm>
            <a:off x="15643630" y="6166747"/>
            <a:ext cx="3188067" cy="1200329"/>
          </a:xfrm>
          <a:prstGeom prst="rect">
            <a:avLst/>
          </a:prstGeom>
          <a:noFill/>
        </p:spPr>
        <p:txBody>
          <a:bodyPr wrap="square">
            <a:spAutoFit/>
          </a:bodyPr>
          <a:lstStyle/>
          <a:p>
            <a:r>
              <a:rPr lang="en-US" sz="3600" b="0" i="1" u="none" strike="noStrike" dirty="0">
                <a:solidFill>
                  <a:srgbClr val="BD898A"/>
                </a:solidFill>
                <a:effectLst/>
                <a:latin typeface="helvetica" pitchFamily="2" charset="0"/>
              </a:rPr>
              <a:t>Bdellovibrio bacteriovorus</a:t>
            </a:r>
            <a:endParaRPr lang="en-US" sz="2800" i="1" dirty="0">
              <a:solidFill>
                <a:srgbClr val="BD898A"/>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BA7AA0-C559-3C79-F877-26D4D07BB807}"/>
                  </a:ext>
                </a:extLst>
              </p:cNvPr>
              <p:cNvSpPr txBox="1"/>
              <p:nvPr/>
            </p:nvSpPr>
            <p:spPr>
              <a:xfrm>
                <a:off x="657045" y="4619346"/>
                <a:ext cx="10488116" cy="8292014"/>
              </a:xfrm>
              <a:prstGeom prst="rect">
                <a:avLst/>
              </a:prstGeom>
              <a:noFill/>
            </p:spPr>
            <p:txBody>
              <a:bodyPr wrap="square">
                <a:spAutoFit/>
              </a:bodyPr>
              <a:lstStyle/>
              <a:p>
                <a:r>
                  <a:rPr lang="en-US" sz="6000" dirty="0">
                    <a:solidFill>
                      <a:schemeClr val="bg1">
                        <a:lumMod val="95000"/>
                      </a:schemeClr>
                    </a:solidFill>
                  </a:rPr>
                  <a:t>Prey feeds on environment, </a:t>
                </a:r>
              </a:p>
              <a:p>
                <a:r>
                  <a:rPr lang="en-US" sz="6000" dirty="0">
                    <a:solidFill>
                      <a:schemeClr val="bg1">
                        <a:lumMod val="95000"/>
                      </a:schemeClr>
                    </a:solidFill>
                  </a:rPr>
                  <a:t>predator feeds solely on prey,</a:t>
                </a:r>
              </a:p>
              <a:p>
                <a:endParaRPr lang="en-US" sz="6000" dirty="0">
                  <a:solidFill>
                    <a:schemeClr val="bg1">
                      <a:lumMod val="95000"/>
                    </a:schemeClr>
                  </a:solidFill>
                </a:endParaRPr>
              </a:p>
              <a:p>
                <a14:m>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𝑑𝑥</m:t>
                        </m:r>
                      </m:num>
                      <m:den>
                        <m:r>
                          <a:rPr lang="en-US" sz="6000" b="0" i="1" smtClean="0">
                            <a:solidFill>
                              <a:schemeClr val="bg1">
                                <a:lumMod val="95000"/>
                              </a:schemeClr>
                            </a:solidFill>
                            <a:latin typeface="Cambria Math" panose="02040503050406030204" pitchFamily="18" charset="0"/>
                          </a:rPr>
                          <m:t>𝑑𝑡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𝑥</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1−2</m:t>
                        </m:r>
                        <m:r>
                          <a:rPr lang="en-US" sz="6000" b="0" i="1" smtClean="0">
                            <a:solidFill>
                              <a:schemeClr val="bg1">
                                <a:lumMod val="95000"/>
                              </a:schemeClr>
                            </a:solidFill>
                            <a:latin typeface="Cambria Math" panose="02040503050406030204" pitchFamily="18" charset="0"/>
                          </a:rPr>
                          <m:t>𝑦</m:t>
                        </m:r>
                      </m:e>
                    </m:d>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−2</m:t>
                    </m:r>
                    <m:r>
                      <a:rPr lang="en-US" sz="6000" b="0" i="1" smtClean="0">
                        <a:solidFill>
                          <a:schemeClr val="bg1">
                            <a:lumMod val="95000"/>
                          </a:schemeClr>
                        </a:solidFill>
                        <a:latin typeface="Cambria Math" panose="02040503050406030204" pitchFamily="18" charset="0"/>
                      </a:rPr>
                      <m:t>𝑥𝑦</m:t>
                    </m:r>
                  </m:oMath>
                </a14:m>
                <a:r>
                  <a:rPr lang="en-US" sz="6000" b="0" i="1" dirty="0">
                    <a:solidFill>
                      <a:schemeClr val="bg1">
                        <a:lumMod val="95000"/>
                      </a:schemeClr>
                    </a:solidFill>
                    <a:latin typeface="Cambria Math" panose="02040503050406030204" pitchFamily="18" charset="0"/>
                  </a:rPr>
                  <a:t> </a:t>
                </a:r>
              </a:p>
              <a:p>
                <a14:m>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𝑑𝑦</m:t>
                        </m:r>
                      </m:num>
                      <m:den>
                        <m:r>
                          <a:rPr lang="en-US" sz="6000" b="0" i="1" smtClean="0">
                            <a:solidFill>
                              <a:schemeClr val="bg1">
                                <a:lumMod val="95000"/>
                              </a:schemeClr>
                            </a:solidFill>
                            <a:latin typeface="Cambria Math" panose="02040503050406030204" pitchFamily="18" charset="0"/>
                          </a:rPr>
                          <m:t>𝑑𝑡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1−</m:t>
                        </m:r>
                        <m:r>
                          <a:rPr lang="en-US" sz="6000" b="0" i="1" smtClean="0">
                            <a:solidFill>
                              <a:schemeClr val="bg1">
                                <a:lumMod val="95000"/>
                              </a:schemeClr>
                            </a:solidFill>
                            <a:latin typeface="Cambria Math" panose="02040503050406030204" pitchFamily="18" charset="0"/>
                          </a:rPr>
                          <m:t>𝑥</m:t>
                        </m:r>
                      </m:e>
                    </m:d>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𝑥𝑦</m:t>
                    </m:r>
                  </m:oMath>
                </a14:m>
                <a:r>
                  <a:rPr lang="en-US" sz="6000" dirty="0">
                    <a:solidFill>
                      <a:schemeClr val="bg1">
                        <a:lumMod val="95000"/>
                      </a:schemeClr>
                    </a:solidFill>
                  </a:rPr>
                  <a:t> </a:t>
                </a:r>
              </a:p>
              <a:p>
                <a:endParaRPr lang="en-US" sz="6000" dirty="0">
                  <a:solidFill>
                    <a:schemeClr val="bg1">
                      <a:lumMod val="95000"/>
                    </a:schemeClr>
                  </a:solidFill>
                </a:endParaRPr>
              </a:p>
              <a:p>
                <a:r>
                  <a:rPr lang="en-US" sz="6000" dirty="0">
                    <a:solidFill>
                      <a:schemeClr val="bg1">
                        <a:lumMod val="95000"/>
                      </a:schemeClr>
                    </a:solidFill>
                  </a:rPr>
                  <a:t>x, prey population</a:t>
                </a:r>
              </a:p>
              <a:p>
                <a:r>
                  <a:rPr lang="en-US" sz="6000" dirty="0">
                    <a:solidFill>
                      <a:schemeClr val="bg1">
                        <a:lumMod val="95000"/>
                      </a:schemeClr>
                    </a:solidFill>
                  </a:rPr>
                  <a:t>y, predator population</a:t>
                </a:r>
              </a:p>
            </p:txBody>
          </p:sp>
        </mc:Choice>
        <mc:Fallback xmlns="">
          <p:sp>
            <p:nvSpPr>
              <p:cNvPr id="8" name="TextBox 7">
                <a:extLst>
                  <a:ext uri="{FF2B5EF4-FFF2-40B4-BE49-F238E27FC236}">
                    <a16:creationId xmlns:a16="http://schemas.microsoft.com/office/drawing/2014/main" id="{14BA7AA0-C559-3C79-F877-26D4D07BB807}"/>
                  </a:ext>
                </a:extLst>
              </p:cNvPr>
              <p:cNvSpPr txBox="1">
                <a:spLocks noRot="1" noChangeAspect="1" noMove="1" noResize="1" noEditPoints="1" noAdjustHandles="1" noChangeArrowheads="1" noChangeShapeType="1" noTextEdit="1"/>
              </p:cNvSpPr>
              <p:nvPr/>
            </p:nvSpPr>
            <p:spPr>
              <a:xfrm>
                <a:off x="657045" y="4619346"/>
                <a:ext cx="10488116" cy="8292014"/>
              </a:xfrm>
              <a:prstGeom prst="rect">
                <a:avLst/>
              </a:prstGeom>
              <a:blipFill>
                <a:blip r:embed="rId5"/>
                <a:stretch>
                  <a:fillRect l="-3507" t="-2294" r="-967" b="-4128"/>
                </a:stretch>
              </a:blipFill>
            </p:spPr>
            <p:txBody>
              <a:bodyPr/>
              <a:lstStyle/>
              <a:p>
                <a:r>
                  <a:rPr lang="en-US">
                    <a:noFill/>
                  </a:rPr>
                  <a:t> </a:t>
                </a:r>
              </a:p>
            </p:txBody>
          </p:sp>
        </mc:Fallback>
      </mc:AlternateContent>
    </p:spTree>
    <p:extLst>
      <p:ext uri="{BB962C8B-B14F-4D97-AF65-F5344CB8AC3E}">
        <p14:creationId xmlns:p14="http://schemas.microsoft.com/office/powerpoint/2010/main" val="322976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p2">
            <a:extLst>
              <a:ext uri="{FF2B5EF4-FFF2-40B4-BE49-F238E27FC236}">
                <a16:creationId xmlns:a16="http://schemas.microsoft.com/office/drawing/2014/main" id="{AFA6D675-A7DF-F628-8482-0DDEA820EFAE}"/>
              </a:ext>
            </a:extLst>
          </p:cNvPr>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The predator-prey system: the Lodka-Volterra model: proposed in the 1920s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B133ED-9CDF-72D3-37E0-F11A48DB082A}"/>
                  </a:ext>
                </a:extLst>
              </p:cNvPr>
              <p:cNvSpPr txBox="1"/>
              <p:nvPr/>
            </p:nvSpPr>
            <p:spPr>
              <a:xfrm>
                <a:off x="657046" y="3511291"/>
                <a:ext cx="21566659" cy="5445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𝑑𝑥</m:t>
                          </m:r>
                        </m:num>
                        <m:den>
                          <m:r>
                            <a:rPr lang="en-US" sz="6000" b="0" i="1" smtClean="0">
                              <a:solidFill>
                                <a:schemeClr val="bg1">
                                  <a:lumMod val="95000"/>
                                </a:schemeClr>
                              </a:solidFill>
                              <a:latin typeface="Cambria Math" panose="02040503050406030204" pitchFamily="18" charset="0"/>
                            </a:rPr>
                            <m:t>𝑑𝑡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𝑥</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1−2</m:t>
                          </m:r>
                          <m:r>
                            <a:rPr lang="en-US" sz="6000" b="0" i="1" smtClean="0">
                              <a:solidFill>
                                <a:schemeClr val="bg1">
                                  <a:lumMod val="95000"/>
                                </a:schemeClr>
                              </a:solidFill>
                              <a:latin typeface="Cambria Math" panose="02040503050406030204" pitchFamily="18" charset="0"/>
                            </a:rPr>
                            <m:t>𝑦</m:t>
                          </m:r>
                        </m:e>
                      </m:d>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−2</m:t>
                      </m:r>
                      <m:r>
                        <a:rPr lang="en-US" sz="6000" b="0" i="1" smtClean="0">
                          <a:solidFill>
                            <a:schemeClr val="bg1">
                              <a:lumMod val="95000"/>
                            </a:schemeClr>
                          </a:solidFill>
                          <a:latin typeface="Cambria Math" panose="02040503050406030204" pitchFamily="18" charset="0"/>
                        </a:rPr>
                        <m:t>𝑥𝑦</m:t>
                      </m:r>
                    </m:oMath>
                  </m:oMathPara>
                </a14:m>
                <a:endParaRPr lang="en-US" sz="6000" b="0" dirty="0">
                  <a:solidFill>
                    <a:schemeClr val="bg1">
                      <a:lumMod val="95000"/>
                    </a:schemeClr>
                  </a:solidFill>
                </a:endParaRPr>
              </a:p>
              <a:p>
                <a:pPr/>
                <a14:m>
                  <m:oMathPara xmlns:m="http://schemas.openxmlformats.org/officeDocument/2006/math">
                    <m:oMathParaPr>
                      <m:jc m:val="centerGroup"/>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𝑑𝑦</m:t>
                          </m:r>
                        </m:num>
                        <m:den>
                          <m:r>
                            <a:rPr lang="en-US" sz="6000" b="0" i="1" smtClean="0">
                              <a:solidFill>
                                <a:schemeClr val="bg1">
                                  <a:lumMod val="95000"/>
                                </a:schemeClr>
                              </a:solidFill>
                              <a:latin typeface="Cambria Math" panose="02040503050406030204" pitchFamily="18" charset="0"/>
                            </a:rPr>
                            <m:t>𝑑𝑡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1−</m:t>
                          </m:r>
                          <m:r>
                            <a:rPr lang="en-US" sz="6000" b="0" i="1" smtClean="0">
                              <a:solidFill>
                                <a:schemeClr val="bg1">
                                  <a:lumMod val="95000"/>
                                </a:schemeClr>
                              </a:solidFill>
                              <a:latin typeface="Cambria Math" panose="02040503050406030204" pitchFamily="18" charset="0"/>
                            </a:rPr>
                            <m:t>𝑥</m:t>
                          </m:r>
                        </m:e>
                      </m:d>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𝑥𝑦</m:t>
                      </m:r>
                    </m:oMath>
                  </m:oMathPara>
                </a14:m>
                <a:endParaRPr lang="en-US" sz="6000" b="0" dirty="0">
                  <a:solidFill>
                    <a:schemeClr val="bg1">
                      <a:lumMod val="95000"/>
                    </a:schemeClr>
                  </a:solidFill>
                </a:endParaRPr>
              </a:p>
              <a:p>
                <a:r>
                  <a:rPr lang="en-US" sz="6000" dirty="0">
                    <a:solidFill>
                      <a:schemeClr val="bg1">
                        <a:lumMod val="95000"/>
                      </a:schemeClr>
                    </a:solidFill>
                  </a:rPr>
                  <a:t>x, prey population</a:t>
                </a:r>
              </a:p>
              <a:p>
                <a:r>
                  <a:rPr lang="en-US" sz="6000" dirty="0">
                    <a:solidFill>
                      <a:schemeClr val="bg1">
                        <a:lumMod val="95000"/>
                      </a:schemeClr>
                    </a:solidFill>
                  </a:rPr>
                  <a:t>y, predator population</a:t>
                </a:r>
              </a:p>
            </p:txBody>
          </p:sp>
        </mc:Choice>
        <mc:Fallback xmlns="">
          <p:sp>
            <p:nvSpPr>
              <p:cNvPr id="5" name="TextBox 4">
                <a:extLst>
                  <a:ext uri="{FF2B5EF4-FFF2-40B4-BE49-F238E27FC236}">
                    <a16:creationId xmlns:a16="http://schemas.microsoft.com/office/drawing/2014/main" id="{A1B133ED-9CDF-72D3-37E0-F11A48DB082A}"/>
                  </a:ext>
                </a:extLst>
              </p:cNvPr>
              <p:cNvSpPr txBox="1">
                <a:spLocks noRot="1" noChangeAspect="1" noMove="1" noResize="1" noEditPoints="1" noAdjustHandles="1" noChangeArrowheads="1" noChangeShapeType="1" noTextEdit="1"/>
              </p:cNvSpPr>
              <p:nvPr/>
            </p:nvSpPr>
            <p:spPr>
              <a:xfrm>
                <a:off x="657046" y="3511291"/>
                <a:ext cx="21566659" cy="5445080"/>
              </a:xfrm>
              <a:prstGeom prst="rect">
                <a:avLst/>
              </a:prstGeom>
              <a:blipFill>
                <a:blip r:embed="rId2"/>
                <a:stretch>
                  <a:fillRect l="-1706" b="-6744"/>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0FD75E27-E384-10A3-954A-9F10817B3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9058" y="7385604"/>
            <a:ext cx="15113000" cy="6057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DF683A-1426-D9FB-6CBF-8F8204B72DBA}"/>
              </a:ext>
            </a:extLst>
          </p:cNvPr>
          <p:cNvSpPr txBox="1"/>
          <p:nvPr/>
        </p:nvSpPr>
        <p:spPr>
          <a:xfrm>
            <a:off x="657045" y="3557487"/>
            <a:ext cx="5045923" cy="1015663"/>
          </a:xfrm>
          <a:prstGeom prst="rect">
            <a:avLst/>
          </a:prstGeom>
          <a:noFill/>
        </p:spPr>
        <p:txBody>
          <a:bodyPr wrap="square">
            <a:spAutoFit/>
          </a:bodyPr>
          <a:lstStyle/>
          <a:p>
            <a:r>
              <a:rPr lang="en-US" sz="6000" dirty="0">
                <a:solidFill>
                  <a:srgbClr val="0070C0"/>
                </a:solidFill>
              </a:rPr>
              <a:t>EXAMPLE 6:</a:t>
            </a:r>
          </a:p>
        </p:txBody>
      </p:sp>
    </p:spTree>
    <p:extLst>
      <p:ext uri="{BB962C8B-B14F-4D97-AF65-F5344CB8AC3E}">
        <p14:creationId xmlns:p14="http://schemas.microsoft.com/office/powerpoint/2010/main" val="938478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p2">
            <a:extLst>
              <a:ext uri="{FF2B5EF4-FFF2-40B4-BE49-F238E27FC236}">
                <a16:creationId xmlns:a16="http://schemas.microsoft.com/office/drawing/2014/main" id="{AFA6D675-A7DF-F628-8482-0DDEA820EFAE}"/>
              </a:ext>
            </a:extLst>
          </p:cNvPr>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Population dynamics of competing species.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B133ED-9CDF-72D3-37E0-F11A48DB082A}"/>
                  </a:ext>
                </a:extLst>
              </p:cNvPr>
              <p:cNvSpPr txBox="1"/>
              <p:nvPr/>
            </p:nvSpPr>
            <p:spPr>
              <a:xfrm>
                <a:off x="657046" y="3511291"/>
                <a:ext cx="21566659" cy="6368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𝑑𝑥</m:t>
                          </m:r>
                        </m:num>
                        <m:den>
                          <m:r>
                            <a:rPr lang="en-US" sz="6000" b="0" i="1" smtClean="0">
                              <a:solidFill>
                                <a:schemeClr val="bg1">
                                  <a:lumMod val="95000"/>
                                </a:schemeClr>
                              </a:solidFill>
                              <a:latin typeface="Cambria Math" panose="02040503050406030204" pitchFamily="18" charset="0"/>
                            </a:rPr>
                            <m:t>𝑑𝑡</m:t>
                          </m:r>
                        </m:den>
                      </m:f>
                      <m:r>
                        <a:rPr lang="en-US" sz="6000" b="0" i="1" smtClean="0">
                          <a:solidFill>
                            <a:schemeClr val="bg1">
                              <a:lumMod val="95000"/>
                            </a:schemeClr>
                          </a:solidFill>
                          <a:latin typeface="Cambria Math" panose="02040503050406030204" pitchFamily="18" charset="0"/>
                        </a:rPr>
                        <m:t>=3</m:t>
                      </m:r>
                      <m:r>
                        <a:rPr lang="en-US" sz="6000" b="0" i="1" smtClean="0">
                          <a:solidFill>
                            <a:schemeClr val="bg1">
                              <a:lumMod val="95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m:t>
                      </m:r>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𝑥</m:t>
                          </m:r>
                        </m:e>
                        <m:sup>
                          <m:r>
                            <a:rPr lang="en-US" sz="6000" b="0" i="1" smtClean="0">
                              <a:solidFill>
                                <a:schemeClr val="bg1">
                                  <a:lumMod val="95000"/>
                                </a:schemeClr>
                              </a:solidFill>
                              <a:latin typeface="Cambria Math" panose="02040503050406030204" pitchFamily="18" charset="0"/>
                            </a:rPr>
                            <m:t>2</m:t>
                          </m:r>
                        </m:sup>
                      </m:sSup>
                      <m:r>
                        <a:rPr lang="en-US" sz="6000" b="0" i="1" smtClean="0">
                          <a:solidFill>
                            <a:schemeClr val="bg1">
                              <a:lumMod val="95000"/>
                            </a:schemeClr>
                          </a:solidFill>
                          <a:latin typeface="Cambria Math" panose="02040503050406030204" pitchFamily="18" charset="0"/>
                        </a:rPr>
                        <m:t>−2</m:t>
                      </m:r>
                      <m:r>
                        <a:rPr lang="en-US" sz="6000" b="0" i="1" smtClean="0">
                          <a:solidFill>
                            <a:schemeClr val="bg1">
                              <a:lumMod val="95000"/>
                            </a:schemeClr>
                          </a:solidFill>
                          <a:latin typeface="Cambria Math" panose="02040503050406030204" pitchFamily="18" charset="0"/>
                        </a:rPr>
                        <m:t>𝑥𝑦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𝑓</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oMath>
                  </m:oMathPara>
                </a14:m>
                <a:endParaRPr lang="en-US" sz="6000" b="0" dirty="0">
                  <a:solidFill>
                    <a:schemeClr val="bg1">
                      <a:lumMod val="95000"/>
                    </a:schemeClr>
                  </a:solidFill>
                </a:endParaRPr>
              </a:p>
              <a:p>
                <a:pPr/>
                <a14:m>
                  <m:oMathPara xmlns:m="http://schemas.openxmlformats.org/officeDocument/2006/math">
                    <m:oMathParaPr>
                      <m:jc m:val="centerGroup"/>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𝑑𝑦</m:t>
                          </m:r>
                        </m:num>
                        <m:den>
                          <m:r>
                            <a:rPr lang="en-US" sz="6000" b="0" i="1" smtClean="0">
                              <a:solidFill>
                                <a:schemeClr val="bg1">
                                  <a:lumMod val="95000"/>
                                </a:schemeClr>
                              </a:solidFill>
                              <a:latin typeface="Cambria Math" panose="02040503050406030204" pitchFamily="18" charset="0"/>
                            </a:rPr>
                            <m:t>𝑑𝑡</m:t>
                          </m:r>
                        </m:den>
                      </m:f>
                      <m:r>
                        <a:rPr lang="en-US" sz="6000" b="0" i="1" smtClean="0">
                          <a:solidFill>
                            <a:schemeClr val="bg1">
                              <a:lumMod val="95000"/>
                            </a:schemeClr>
                          </a:solidFill>
                          <a:latin typeface="Cambria Math" panose="02040503050406030204" pitchFamily="18" charset="0"/>
                        </a:rPr>
                        <m:t>=3</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𝑦</m:t>
                          </m:r>
                        </m:e>
                        <m:sup>
                          <m:r>
                            <a:rPr lang="en-US" sz="6000" b="0" i="1" smtClean="0">
                              <a:solidFill>
                                <a:schemeClr val="bg1">
                                  <a:lumMod val="95000"/>
                                </a:schemeClr>
                              </a:solidFill>
                              <a:latin typeface="Cambria Math" panose="02040503050406030204" pitchFamily="18" charset="0"/>
                            </a:rPr>
                            <m:t>2</m:t>
                          </m:r>
                        </m:sup>
                      </m:sSup>
                      <m:r>
                        <a:rPr lang="en-US" sz="6000" b="0" i="1" smtClean="0">
                          <a:solidFill>
                            <a:schemeClr val="bg1">
                              <a:lumMod val="95000"/>
                            </a:schemeClr>
                          </a:solidFill>
                          <a:latin typeface="Cambria Math" panose="02040503050406030204" pitchFamily="18" charset="0"/>
                        </a:rPr>
                        <m:t>−2</m:t>
                      </m:r>
                      <m:r>
                        <a:rPr lang="en-US" sz="6000" b="0" i="1" smtClean="0">
                          <a:solidFill>
                            <a:schemeClr val="bg1">
                              <a:lumMod val="95000"/>
                            </a:schemeClr>
                          </a:solidFill>
                          <a:latin typeface="Cambria Math" panose="02040503050406030204" pitchFamily="18" charset="0"/>
                        </a:rPr>
                        <m:t>𝑥𝑦</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𝑔</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r>
                        <a:rPr lang="en-US" sz="6000" b="0" i="1" smtClean="0">
                          <a:solidFill>
                            <a:schemeClr val="bg1">
                              <a:lumMod val="95000"/>
                            </a:schemeClr>
                          </a:solidFill>
                          <a:latin typeface="Cambria Math" panose="02040503050406030204" pitchFamily="18" charset="0"/>
                        </a:rPr>
                        <m:t>)</m:t>
                      </m:r>
                    </m:oMath>
                  </m:oMathPara>
                </a14:m>
                <a:endParaRPr lang="en-US" sz="6000" b="0" dirty="0">
                  <a:solidFill>
                    <a:schemeClr val="bg1">
                      <a:lumMod val="95000"/>
                    </a:schemeClr>
                  </a:solidFill>
                </a:endParaRPr>
              </a:p>
              <a:p>
                <a:r>
                  <a:rPr lang="en-US" sz="6000" dirty="0">
                    <a:solidFill>
                      <a:schemeClr val="bg1">
                        <a:lumMod val="95000"/>
                      </a:schemeClr>
                    </a:solidFill>
                  </a:rPr>
                  <a:t>X and Y each feed on environment (a*N)</a:t>
                </a:r>
              </a:p>
              <a:p>
                <a:r>
                  <a:rPr lang="en-US" sz="6000" dirty="0">
                    <a:solidFill>
                      <a:schemeClr val="bg1">
                        <a:lumMod val="95000"/>
                      </a:schemeClr>
                    </a:solidFill>
                  </a:rPr>
                  <a:t>X and Y each compete within their own communities (-b*N</a:t>
                </a:r>
                <a:r>
                  <a:rPr lang="en-US" sz="6000" baseline="30000" dirty="0">
                    <a:solidFill>
                      <a:schemeClr val="bg1">
                        <a:lumMod val="95000"/>
                      </a:schemeClr>
                    </a:solidFill>
                  </a:rPr>
                  <a:t>2</a:t>
                </a:r>
                <a:r>
                  <a:rPr lang="en-US" sz="6000" dirty="0">
                    <a:solidFill>
                      <a:schemeClr val="bg1">
                        <a:lumMod val="95000"/>
                      </a:schemeClr>
                    </a:solidFill>
                  </a:rPr>
                  <a:t>)</a:t>
                </a:r>
              </a:p>
              <a:p>
                <a:r>
                  <a:rPr lang="en-US" sz="6000" dirty="0">
                    <a:solidFill>
                      <a:schemeClr val="bg1">
                        <a:lumMod val="95000"/>
                      </a:schemeClr>
                    </a:solidFill>
                  </a:rPr>
                  <a:t>X and Y compete with each other (-c*[X]*[Y])</a:t>
                </a:r>
              </a:p>
            </p:txBody>
          </p:sp>
        </mc:Choice>
        <mc:Fallback xmlns="">
          <p:sp>
            <p:nvSpPr>
              <p:cNvPr id="5" name="TextBox 4">
                <a:extLst>
                  <a:ext uri="{FF2B5EF4-FFF2-40B4-BE49-F238E27FC236}">
                    <a16:creationId xmlns:a16="http://schemas.microsoft.com/office/drawing/2014/main" id="{A1B133ED-9CDF-72D3-37E0-F11A48DB082A}"/>
                  </a:ext>
                </a:extLst>
              </p:cNvPr>
              <p:cNvSpPr txBox="1">
                <a:spLocks noRot="1" noChangeAspect="1" noMove="1" noResize="1" noEditPoints="1" noAdjustHandles="1" noChangeArrowheads="1" noChangeShapeType="1" noTextEdit="1"/>
              </p:cNvSpPr>
              <p:nvPr/>
            </p:nvSpPr>
            <p:spPr>
              <a:xfrm>
                <a:off x="657046" y="3511291"/>
                <a:ext cx="21566659" cy="6368410"/>
              </a:xfrm>
              <a:prstGeom prst="rect">
                <a:avLst/>
              </a:prstGeom>
              <a:blipFill>
                <a:blip r:embed="rId3"/>
                <a:stretch>
                  <a:fillRect l="-1706" b="-556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7628616-651C-832C-3ED8-3180834104E4}"/>
              </a:ext>
            </a:extLst>
          </p:cNvPr>
          <p:cNvSpPr txBox="1"/>
          <p:nvPr/>
        </p:nvSpPr>
        <p:spPr>
          <a:xfrm>
            <a:off x="657046" y="2495628"/>
            <a:ext cx="5045923" cy="1015663"/>
          </a:xfrm>
          <a:prstGeom prst="rect">
            <a:avLst/>
          </a:prstGeom>
          <a:noFill/>
        </p:spPr>
        <p:txBody>
          <a:bodyPr wrap="square">
            <a:spAutoFit/>
          </a:bodyPr>
          <a:lstStyle/>
          <a:p>
            <a:r>
              <a:rPr lang="en-US" sz="6000" dirty="0">
                <a:solidFill>
                  <a:srgbClr val="0070C0"/>
                </a:solidFill>
              </a:rPr>
              <a:t>EXAMPLE 7:</a:t>
            </a:r>
          </a:p>
        </p:txBody>
      </p:sp>
      <p:sp>
        <p:nvSpPr>
          <p:cNvPr id="6" name="TextBox 5">
            <a:extLst>
              <a:ext uri="{FF2B5EF4-FFF2-40B4-BE49-F238E27FC236}">
                <a16:creationId xmlns:a16="http://schemas.microsoft.com/office/drawing/2014/main" id="{EE80E93D-45F6-6586-BDDF-8544939CA661}"/>
              </a:ext>
            </a:extLst>
          </p:cNvPr>
          <p:cNvSpPr txBox="1"/>
          <p:nvPr/>
        </p:nvSpPr>
        <p:spPr>
          <a:xfrm>
            <a:off x="2345826" y="11430012"/>
            <a:ext cx="19183865" cy="1938992"/>
          </a:xfrm>
          <a:prstGeom prst="rect">
            <a:avLst/>
          </a:prstGeom>
          <a:noFill/>
        </p:spPr>
        <p:txBody>
          <a:bodyPr wrap="square">
            <a:spAutoFit/>
          </a:bodyPr>
          <a:lstStyle/>
          <a:p>
            <a:r>
              <a:rPr lang="en-US" sz="6000" b="0" i="0" u="none" strike="noStrike" dirty="0">
                <a:solidFill>
                  <a:schemeClr val="bg1">
                    <a:lumMod val="95000"/>
                  </a:schemeClr>
                </a:solidFill>
                <a:effectLst/>
                <a:latin typeface="Arial" panose="020B0604020202020204" pitchFamily="34" charset="0"/>
                <a:cs typeface="Arial" panose="020B0604020202020204" pitchFamily="34" charset="0"/>
              </a:rPr>
              <a:t>Hu </a:t>
            </a:r>
            <a:r>
              <a:rPr lang="en-US" sz="6000" b="0" i="1" u="none" strike="noStrike" dirty="0">
                <a:solidFill>
                  <a:schemeClr val="bg1">
                    <a:lumMod val="95000"/>
                  </a:schemeClr>
                </a:solidFill>
                <a:effectLst/>
                <a:latin typeface="Arial" panose="020B0604020202020204" pitchFamily="34" charset="0"/>
                <a:cs typeface="Arial" panose="020B0604020202020204" pitchFamily="34" charset="0"/>
              </a:rPr>
              <a:t>et al, Science, 2022 </a:t>
            </a:r>
            <a:r>
              <a:rPr lang="en-US" sz="6000" b="0" i="1" u="none" strike="noStrike" dirty="0">
                <a:solidFill>
                  <a:schemeClr val="bg1">
                    <a:lumMod val="95000"/>
                  </a:schemeClr>
                </a:solidFill>
                <a:effectLst/>
                <a:latin typeface="Arial" panose="020B0604020202020204" pitchFamily="34" charset="0"/>
                <a:cs typeface="Arial" panose="020B0604020202020204" pitchFamily="34" charset="0"/>
                <a:hlinkClick r:id="rId4"/>
              </a:rPr>
              <a:t>https://www.science.org/doi/10.1126/science.abm7841</a:t>
            </a:r>
            <a:endParaRPr lang="en-US" sz="6000" b="0" i="1" u="none" strike="noStrike" dirty="0">
              <a:solidFill>
                <a:schemeClr val="bg1">
                  <a:lumMod val="95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256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B133ED-9CDF-72D3-37E0-F11A48DB082A}"/>
                  </a:ext>
                </a:extLst>
              </p:cNvPr>
              <p:cNvSpPr txBox="1"/>
              <p:nvPr/>
            </p:nvSpPr>
            <p:spPr>
              <a:xfrm>
                <a:off x="745957" y="3259579"/>
                <a:ext cx="7676148" cy="3598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𝑑𝑥</m:t>
                          </m:r>
                        </m:num>
                        <m:den>
                          <m:r>
                            <a:rPr lang="en-US" sz="6000" b="0" i="1" smtClean="0">
                              <a:solidFill>
                                <a:schemeClr val="bg1">
                                  <a:lumMod val="95000"/>
                                </a:schemeClr>
                              </a:solidFill>
                              <a:latin typeface="Cambria Math" panose="02040503050406030204" pitchFamily="18" charset="0"/>
                            </a:rPr>
                            <m:t>𝑑𝑡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𝑥</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3−</m:t>
                          </m:r>
                          <m:r>
                            <a:rPr lang="en-US" sz="6000" b="0" i="1" smtClean="0">
                              <a:solidFill>
                                <a:schemeClr val="bg1">
                                  <a:lumMod val="95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−2</m:t>
                          </m:r>
                          <m:r>
                            <a:rPr lang="en-US" sz="6000" b="0" i="1" smtClean="0">
                              <a:solidFill>
                                <a:schemeClr val="bg1">
                                  <a:lumMod val="95000"/>
                                </a:schemeClr>
                              </a:solidFill>
                              <a:latin typeface="Cambria Math" panose="02040503050406030204" pitchFamily="18" charset="0"/>
                            </a:rPr>
                            <m:t>𝑦</m:t>
                          </m:r>
                        </m:e>
                      </m:d>
                    </m:oMath>
                  </m:oMathPara>
                </a14:m>
                <a:endParaRPr lang="en-US" sz="6000" b="0" i="1" dirty="0">
                  <a:solidFill>
                    <a:schemeClr val="bg1">
                      <a:lumMod val="9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𝑑𝑦</m:t>
                          </m:r>
                        </m:num>
                        <m:den>
                          <m:r>
                            <a:rPr lang="en-US" sz="6000" b="0" i="1" smtClean="0">
                              <a:solidFill>
                                <a:schemeClr val="bg1">
                                  <a:lumMod val="95000"/>
                                </a:schemeClr>
                              </a:solidFill>
                              <a:latin typeface="Cambria Math" panose="02040503050406030204" pitchFamily="18" charset="0"/>
                            </a:rPr>
                            <m:t>𝑑𝑡</m:t>
                          </m:r>
                        </m:den>
                      </m:f>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3−2</m:t>
                          </m:r>
                          <m:r>
                            <a:rPr lang="en-US" sz="6000" b="0" i="1" smtClean="0">
                              <a:solidFill>
                                <a:schemeClr val="bg1">
                                  <a:lumMod val="95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𝑦</m:t>
                          </m:r>
                        </m:e>
                      </m:d>
                    </m:oMath>
                  </m:oMathPara>
                </a14:m>
                <a:endParaRPr lang="en-US" sz="6000" b="0"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A1B133ED-9CDF-72D3-37E0-F11A48DB082A}"/>
                  </a:ext>
                </a:extLst>
              </p:cNvPr>
              <p:cNvSpPr txBox="1">
                <a:spLocks noRot="1" noChangeAspect="1" noMove="1" noResize="1" noEditPoints="1" noAdjustHandles="1" noChangeArrowheads="1" noChangeShapeType="1" noTextEdit="1"/>
              </p:cNvSpPr>
              <p:nvPr/>
            </p:nvSpPr>
            <p:spPr>
              <a:xfrm>
                <a:off x="745957" y="3259579"/>
                <a:ext cx="7676148" cy="3598421"/>
              </a:xfrm>
              <a:prstGeom prst="rect">
                <a:avLst/>
              </a:prstGeom>
              <a:blipFill>
                <a:blip r:embed="rId2"/>
                <a:stretch>
                  <a:fillRect b="-5282"/>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F1E37352-BFAD-A13F-6397-C44C64A4D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345" y="3577779"/>
            <a:ext cx="13614400" cy="9525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B98B78-5519-39BE-B01E-D69F6343AEF1}"/>
                  </a:ext>
                </a:extLst>
              </p:cNvPr>
              <p:cNvSpPr txBox="1"/>
              <p:nvPr/>
            </p:nvSpPr>
            <p:spPr>
              <a:xfrm>
                <a:off x="952259" y="7370783"/>
                <a:ext cx="9582055" cy="19389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6000" b="0" i="1" smtClean="0">
                              <a:solidFill>
                                <a:schemeClr val="bg1">
                                  <a:lumMod val="95000"/>
                                </a:schemeClr>
                              </a:solidFill>
                              <a:latin typeface="Cambria Math" panose="02040503050406030204" pitchFamily="18" charset="0"/>
                            </a:rPr>
                          </m:ctrlPr>
                        </m:dPr>
                        <m:e>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𝑥</m:t>
                              </m:r>
                            </m:e>
                            <m:sup>
                              <m:r>
                                <a:rPr lang="en-US" sz="6000" b="0" i="1" smtClean="0">
                                  <a:solidFill>
                                    <a:schemeClr val="bg1">
                                      <a:lumMod val="95000"/>
                                    </a:schemeClr>
                                  </a:solidFill>
                                  <a:latin typeface="Cambria Math" panose="02040503050406030204" pitchFamily="18" charset="0"/>
                                </a:rPr>
                                <m:t>∗</m:t>
                              </m:r>
                            </m:sup>
                          </m:sSup>
                          <m:r>
                            <a:rPr lang="en-US" sz="6000" b="0" i="1" smtClean="0">
                              <a:solidFill>
                                <a:schemeClr val="bg1">
                                  <a:lumMod val="95000"/>
                                </a:schemeClr>
                              </a:solidFill>
                              <a:latin typeface="Cambria Math" panose="02040503050406030204" pitchFamily="18" charset="0"/>
                            </a:rPr>
                            <m:t>, </m:t>
                          </m:r>
                          <m:sSup>
                            <m:sSupPr>
                              <m:ctrlPr>
                                <a:rPr lang="en-US" sz="6000" b="0" i="1" smtClean="0">
                                  <a:solidFill>
                                    <a:schemeClr val="bg1">
                                      <a:lumMod val="95000"/>
                                    </a:schemeClr>
                                  </a:solidFill>
                                  <a:latin typeface="Cambria Math" panose="02040503050406030204" pitchFamily="18" charset="0"/>
                                </a:rPr>
                              </m:ctrlPr>
                            </m:sSupPr>
                            <m:e>
                              <m:r>
                                <a:rPr lang="en-US" sz="6000" b="0" i="1" smtClean="0">
                                  <a:solidFill>
                                    <a:schemeClr val="bg1">
                                      <a:lumMod val="95000"/>
                                    </a:schemeClr>
                                  </a:solidFill>
                                  <a:latin typeface="Cambria Math" panose="02040503050406030204" pitchFamily="18" charset="0"/>
                                </a:rPr>
                                <m:t>𝑦</m:t>
                              </m:r>
                            </m:e>
                            <m:sup>
                              <m:r>
                                <a:rPr lang="en-US" sz="6000" b="0" i="1" smtClean="0">
                                  <a:solidFill>
                                    <a:schemeClr val="bg1">
                                      <a:lumMod val="95000"/>
                                    </a:schemeClr>
                                  </a:solidFill>
                                  <a:latin typeface="Cambria Math" panose="02040503050406030204" pitchFamily="18" charset="0"/>
                                </a:rPr>
                                <m:t>∗</m:t>
                              </m:r>
                            </m:sup>
                          </m:sSup>
                        </m:e>
                      </m:d>
                      <m:r>
                        <a:rPr lang="en-US" sz="6000" b="0" i="1" smtClean="0">
                          <a:solidFill>
                            <a:schemeClr val="bg1">
                              <a:lumMod val="95000"/>
                            </a:schemeClr>
                          </a:solidFill>
                          <a:latin typeface="Cambria Math" panose="02040503050406030204" pitchFamily="18" charset="0"/>
                        </a:rPr>
                        <m:t>:</m:t>
                      </m:r>
                    </m:oMath>
                  </m:oMathPara>
                </a14:m>
                <a:endParaRPr lang="en-US" sz="6000" b="0" i="1" dirty="0">
                  <a:solidFill>
                    <a:schemeClr val="bg1">
                      <a:lumMod val="9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0,0</m:t>
                          </m:r>
                        </m:e>
                      </m:d>
                      <m:r>
                        <a:rPr lang="en-US" sz="6000" b="0" i="1" smtClean="0">
                          <a:solidFill>
                            <a:schemeClr val="bg1">
                              <a:lumMod val="95000"/>
                            </a:schemeClr>
                          </a:solidFill>
                          <a:latin typeface="Cambria Math" panose="02040503050406030204" pitchFamily="18" charset="0"/>
                        </a:rPr>
                        <m:t>, </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0,3</m:t>
                          </m:r>
                        </m:e>
                      </m:d>
                      <m:r>
                        <a:rPr lang="en-US" sz="6000" b="0" i="1" smtClean="0">
                          <a:solidFill>
                            <a:schemeClr val="bg1">
                              <a:lumMod val="95000"/>
                            </a:schemeClr>
                          </a:solidFill>
                          <a:latin typeface="Cambria Math" panose="02040503050406030204" pitchFamily="18" charset="0"/>
                        </a:rPr>
                        <m:t>, </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3,0</m:t>
                          </m:r>
                        </m:e>
                      </m:d>
                      <m:r>
                        <a:rPr lang="en-US" sz="6000" b="0" i="1" smtClean="0">
                          <a:solidFill>
                            <a:schemeClr val="bg1">
                              <a:lumMod val="95000"/>
                            </a:schemeClr>
                          </a:solidFill>
                          <a:latin typeface="Cambria Math" panose="02040503050406030204" pitchFamily="18" charset="0"/>
                        </a:rPr>
                        <m:t>, (1,1)</m:t>
                      </m:r>
                    </m:oMath>
                  </m:oMathPara>
                </a14:m>
                <a:endParaRPr lang="en-US" sz="6000" b="0" dirty="0">
                  <a:solidFill>
                    <a:schemeClr val="bg1">
                      <a:lumMod val="95000"/>
                    </a:schemeClr>
                  </a:solidFill>
                </a:endParaRPr>
              </a:p>
            </p:txBody>
          </p:sp>
        </mc:Choice>
        <mc:Fallback xmlns="">
          <p:sp>
            <p:nvSpPr>
              <p:cNvPr id="2" name="TextBox 1">
                <a:extLst>
                  <a:ext uri="{FF2B5EF4-FFF2-40B4-BE49-F238E27FC236}">
                    <a16:creationId xmlns:a16="http://schemas.microsoft.com/office/drawing/2014/main" id="{3BB98B78-5519-39BE-B01E-D69F6343AEF1}"/>
                  </a:ext>
                </a:extLst>
              </p:cNvPr>
              <p:cNvSpPr txBox="1">
                <a:spLocks noRot="1" noChangeAspect="1" noMove="1" noResize="1" noEditPoints="1" noAdjustHandles="1" noChangeArrowheads="1" noChangeShapeType="1" noTextEdit="1"/>
              </p:cNvSpPr>
              <p:nvPr/>
            </p:nvSpPr>
            <p:spPr>
              <a:xfrm>
                <a:off x="952259" y="7370783"/>
                <a:ext cx="9582055" cy="1938992"/>
              </a:xfrm>
              <a:prstGeom prst="rect">
                <a:avLst/>
              </a:prstGeom>
              <a:blipFill>
                <a:blip r:embed="rId4"/>
                <a:stretch>
                  <a:fillRect b="-14379"/>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4406768-AD07-3ADC-C1E2-2C4085D49419}"/>
              </a:ext>
            </a:extLst>
          </p:cNvPr>
          <p:cNvSpPr/>
          <p:nvPr/>
        </p:nvSpPr>
        <p:spPr>
          <a:xfrm>
            <a:off x="13234737" y="10491536"/>
            <a:ext cx="409074" cy="409074"/>
          </a:xfrm>
          <a:prstGeom prst="ellipse">
            <a:avLst/>
          </a:prstGeom>
          <a:noFill/>
          <a:ln w="57150">
            <a:solidFill>
              <a:srgbClr val="FF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6612B7E-9FE0-7091-BBFF-82B60DFD9197}"/>
              </a:ext>
            </a:extLst>
          </p:cNvPr>
          <p:cNvSpPr/>
          <p:nvPr/>
        </p:nvSpPr>
        <p:spPr>
          <a:xfrm>
            <a:off x="15769390" y="8767009"/>
            <a:ext cx="409074" cy="409074"/>
          </a:xfrm>
          <a:prstGeom prst="ellipse">
            <a:avLst/>
          </a:prstGeom>
          <a:noFill/>
          <a:ln w="57150">
            <a:solidFill>
              <a:srgbClr val="FF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4EDBF0-AB70-E50C-43EF-1722C0573E05}"/>
              </a:ext>
            </a:extLst>
          </p:cNvPr>
          <p:cNvSpPr/>
          <p:nvPr/>
        </p:nvSpPr>
        <p:spPr>
          <a:xfrm>
            <a:off x="20854737" y="10491536"/>
            <a:ext cx="409074" cy="409074"/>
          </a:xfrm>
          <a:prstGeom prst="ellipse">
            <a:avLst/>
          </a:prstGeom>
          <a:solidFill>
            <a:srgbClr val="FF0100"/>
          </a:solidFill>
          <a:ln w="57150">
            <a:solidFill>
              <a:srgbClr val="FF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5B329E-A236-4770-7184-87F96290E758}"/>
              </a:ext>
            </a:extLst>
          </p:cNvPr>
          <p:cNvSpPr/>
          <p:nvPr/>
        </p:nvSpPr>
        <p:spPr>
          <a:xfrm>
            <a:off x="13234737" y="5224468"/>
            <a:ext cx="409074" cy="409074"/>
          </a:xfrm>
          <a:prstGeom prst="ellipse">
            <a:avLst/>
          </a:prstGeom>
          <a:solidFill>
            <a:srgbClr val="FF0100"/>
          </a:solidFill>
          <a:ln w="57150">
            <a:solidFill>
              <a:srgbClr val="FF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39942B-9DF1-4E1C-AA1D-D4AC8F770315}"/>
                  </a:ext>
                </a:extLst>
              </p:cNvPr>
              <p:cNvSpPr txBox="1"/>
              <p:nvPr/>
            </p:nvSpPr>
            <p:spPr>
              <a:xfrm>
                <a:off x="9486875" y="6098728"/>
                <a:ext cx="817933" cy="10156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6000" b="0" i="1" smtClean="0">
                          <a:solidFill>
                            <a:schemeClr val="bg1">
                              <a:lumMod val="95000"/>
                            </a:schemeClr>
                          </a:solidFill>
                          <a:latin typeface="Cambria Math" panose="02040503050406030204" pitchFamily="18" charset="0"/>
                        </a:rPr>
                        <m:t>𝑦</m:t>
                      </m:r>
                    </m:oMath>
                  </m:oMathPara>
                </a14:m>
                <a:endParaRPr lang="en-US" sz="6000" b="0" dirty="0">
                  <a:solidFill>
                    <a:schemeClr val="bg1">
                      <a:lumMod val="95000"/>
                    </a:schemeClr>
                  </a:solidFill>
                </a:endParaRPr>
              </a:p>
            </p:txBody>
          </p:sp>
        </mc:Choice>
        <mc:Fallback xmlns="">
          <p:sp>
            <p:nvSpPr>
              <p:cNvPr id="10" name="TextBox 9">
                <a:extLst>
                  <a:ext uri="{FF2B5EF4-FFF2-40B4-BE49-F238E27FC236}">
                    <a16:creationId xmlns:a16="http://schemas.microsoft.com/office/drawing/2014/main" id="{7939942B-9DF1-4E1C-AA1D-D4AC8F770315}"/>
                  </a:ext>
                </a:extLst>
              </p:cNvPr>
              <p:cNvSpPr txBox="1">
                <a:spLocks noRot="1" noChangeAspect="1" noMove="1" noResize="1" noEditPoints="1" noAdjustHandles="1" noChangeArrowheads="1" noChangeShapeType="1" noTextEdit="1"/>
              </p:cNvSpPr>
              <p:nvPr/>
            </p:nvSpPr>
            <p:spPr>
              <a:xfrm>
                <a:off x="9486875" y="6098728"/>
                <a:ext cx="817933" cy="1015663"/>
              </a:xfrm>
              <a:prstGeom prst="rect">
                <a:avLst/>
              </a:prstGeom>
              <a:blipFill>
                <a:blip r:embed="rId5"/>
                <a:stretch>
                  <a:fillRect l="-19697"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F401933-59A8-37B2-600F-BF289D2F8B09}"/>
                  </a:ext>
                </a:extLst>
              </p:cNvPr>
              <p:cNvSpPr txBox="1"/>
              <p:nvPr/>
            </p:nvSpPr>
            <p:spPr>
              <a:xfrm>
                <a:off x="14259402" y="12789133"/>
                <a:ext cx="817933" cy="10156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6000" b="0" i="1" smtClean="0">
                          <a:solidFill>
                            <a:schemeClr val="bg1">
                              <a:lumMod val="95000"/>
                            </a:schemeClr>
                          </a:solidFill>
                          <a:latin typeface="Cambria Math" panose="02040503050406030204" pitchFamily="18" charset="0"/>
                        </a:rPr>
                        <m:t>𝑥</m:t>
                      </m:r>
                    </m:oMath>
                  </m:oMathPara>
                </a14:m>
                <a:endParaRPr lang="en-US" sz="6000" b="0" dirty="0">
                  <a:solidFill>
                    <a:schemeClr val="bg1">
                      <a:lumMod val="95000"/>
                    </a:schemeClr>
                  </a:solidFill>
                </a:endParaRPr>
              </a:p>
            </p:txBody>
          </p:sp>
        </mc:Choice>
        <mc:Fallback xmlns="">
          <p:sp>
            <p:nvSpPr>
              <p:cNvPr id="11" name="TextBox 10">
                <a:extLst>
                  <a:ext uri="{FF2B5EF4-FFF2-40B4-BE49-F238E27FC236}">
                    <a16:creationId xmlns:a16="http://schemas.microsoft.com/office/drawing/2014/main" id="{0F401933-59A8-37B2-600F-BF289D2F8B09}"/>
                  </a:ext>
                </a:extLst>
              </p:cNvPr>
              <p:cNvSpPr txBox="1">
                <a:spLocks noRot="1" noChangeAspect="1" noMove="1" noResize="1" noEditPoints="1" noAdjustHandles="1" noChangeArrowheads="1" noChangeShapeType="1" noTextEdit="1"/>
              </p:cNvSpPr>
              <p:nvPr/>
            </p:nvSpPr>
            <p:spPr>
              <a:xfrm>
                <a:off x="14259402" y="12789133"/>
                <a:ext cx="817933" cy="1015663"/>
              </a:xfrm>
              <a:prstGeom prst="rect">
                <a:avLst/>
              </a:prstGeom>
              <a:blipFill>
                <a:blip r:embed="rId6"/>
                <a:stretch>
                  <a:fillRect l="-10606"/>
                </a:stretch>
              </a:blipFill>
            </p:spPr>
            <p:txBody>
              <a:bodyPr/>
              <a:lstStyle/>
              <a:p>
                <a:r>
                  <a:rPr lang="en-US">
                    <a:noFill/>
                  </a:rPr>
                  <a:t> </a:t>
                </a:r>
              </a:p>
            </p:txBody>
          </p:sp>
        </mc:Fallback>
      </mc:AlternateContent>
      <p:sp>
        <p:nvSpPr>
          <p:cNvPr id="14" name="Google Shape;92;p2">
            <a:extLst>
              <a:ext uri="{FF2B5EF4-FFF2-40B4-BE49-F238E27FC236}">
                <a16:creationId xmlns:a16="http://schemas.microsoft.com/office/drawing/2014/main" id="{71981F94-A525-0936-C644-D3458ADACFFE}"/>
              </a:ext>
            </a:extLst>
          </p:cNvPr>
          <p:cNvSpPr txBox="1">
            <a:spLocks/>
          </p:cNvSpPr>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a:t>Population dynamics of competing species.</a:t>
            </a:r>
            <a:endParaRPr lang="en-US" sz="8500" b="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7D5B16-D99D-CCCB-A9C9-28B3AD0BA90D}"/>
                  </a:ext>
                </a:extLst>
              </p:cNvPr>
              <p:cNvSpPr txBox="1"/>
              <p:nvPr/>
            </p:nvSpPr>
            <p:spPr>
              <a:xfrm>
                <a:off x="259559" y="9432976"/>
                <a:ext cx="3398041" cy="3598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𝑑𝑥</m:t>
                          </m:r>
                        </m:num>
                        <m:den>
                          <m:r>
                            <a:rPr lang="en-US" sz="6000" b="0" i="1" smtClean="0">
                              <a:solidFill>
                                <a:schemeClr val="bg1">
                                  <a:lumMod val="95000"/>
                                </a:schemeClr>
                              </a:solidFill>
                              <a:latin typeface="Cambria Math" panose="02040503050406030204" pitchFamily="18" charset="0"/>
                            </a:rPr>
                            <m:t>𝑑𝑡</m:t>
                          </m:r>
                        </m:den>
                      </m:f>
                      <m:r>
                        <a:rPr lang="en-US" sz="6000" b="0" i="1" smtClean="0">
                          <a:solidFill>
                            <a:schemeClr val="bg1">
                              <a:lumMod val="95000"/>
                            </a:schemeClr>
                          </a:solidFill>
                          <a:latin typeface="Cambria Math" panose="02040503050406030204" pitchFamily="18" charset="0"/>
                        </a:rPr>
                        <m:t>=0</m:t>
                      </m:r>
                    </m:oMath>
                  </m:oMathPara>
                </a14:m>
                <a:endParaRPr lang="en-US" sz="6000" b="0" i="1" dirty="0">
                  <a:solidFill>
                    <a:schemeClr val="bg1">
                      <a:lumMod val="9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a:rPr lang="en-US" sz="6000" b="0" i="1" smtClean="0">
                              <a:solidFill>
                                <a:schemeClr val="bg1">
                                  <a:lumMod val="95000"/>
                                </a:schemeClr>
                              </a:solidFill>
                              <a:latin typeface="Cambria Math" panose="02040503050406030204" pitchFamily="18" charset="0"/>
                            </a:rPr>
                            <m:t>𝑑𝑦</m:t>
                          </m:r>
                        </m:num>
                        <m:den>
                          <m:r>
                            <a:rPr lang="en-US" sz="6000" b="0" i="1" smtClean="0">
                              <a:solidFill>
                                <a:schemeClr val="bg1">
                                  <a:lumMod val="95000"/>
                                </a:schemeClr>
                              </a:solidFill>
                              <a:latin typeface="Cambria Math" panose="02040503050406030204" pitchFamily="18" charset="0"/>
                            </a:rPr>
                            <m:t>𝑑𝑡</m:t>
                          </m:r>
                        </m:den>
                      </m:f>
                      <m:r>
                        <a:rPr lang="en-US" sz="6000" b="0" i="1" smtClean="0">
                          <a:solidFill>
                            <a:schemeClr val="bg1">
                              <a:lumMod val="95000"/>
                            </a:schemeClr>
                          </a:solidFill>
                          <a:latin typeface="Cambria Math" panose="02040503050406030204" pitchFamily="18" charset="0"/>
                        </a:rPr>
                        <m:t>=0</m:t>
                      </m:r>
                    </m:oMath>
                  </m:oMathPara>
                </a14:m>
                <a:endParaRPr lang="en-US" sz="6000" b="0" dirty="0">
                  <a:solidFill>
                    <a:schemeClr val="bg1">
                      <a:lumMod val="95000"/>
                    </a:schemeClr>
                  </a:solidFill>
                </a:endParaRPr>
              </a:p>
            </p:txBody>
          </p:sp>
        </mc:Choice>
        <mc:Fallback xmlns="">
          <p:sp>
            <p:nvSpPr>
              <p:cNvPr id="3" name="TextBox 2">
                <a:extLst>
                  <a:ext uri="{FF2B5EF4-FFF2-40B4-BE49-F238E27FC236}">
                    <a16:creationId xmlns:a16="http://schemas.microsoft.com/office/drawing/2014/main" id="{027D5B16-D99D-CCCB-A9C9-28B3AD0BA90D}"/>
                  </a:ext>
                </a:extLst>
              </p:cNvPr>
              <p:cNvSpPr txBox="1">
                <a:spLocks noRot="1" noChangeAspect="1" noMove="1" noResize="1" noEditPoints="1" noAdjustHandles="1" noChangeArrowheads="1" noChangeShapeType="1" noTextEdit="1"/>
              </p:cNvSpPr>
              <p:nvPr/>
            </p:nvSpPr>
            <p:spPr>
              <a:xfrm>
                <a:off x="259559" y="9432976"/>
                <a:ext cx="3398041" cy="3598421"/>
              </a:xfrm>
              <a:prstGeom prst="rect">
                <a:avLst/>
              </a:prstGeom>
              <a:blipFill>
                <a:blip r:embed="rId7"/>
                <a:stretch>
                  <a:fillRect b="-491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8A69F63-CDE2-EDEB-C845-58986E07B9EE}"/>
              </a:ext>
            </a:extLst>
          </p:cNvPr>
          <p:cNvSpPr txBox="1"/>
          <p:nvPr/>
        </p:nvSpPr>
        <p:spPr>
          <a:xfrm>
            <a:off x="657046" y="2495628"/>
            <a:ext cx="5045923" cy="1015663"/>
          </a:xfrm>
          <a:prstGeom prst="rect">
            <a:avLst/>
          </a:prstGeom>
          <a:noFill/>
        </p:spPr>
        <p:txBody>
          <a:bodyPr wrap="square">
            <a:spAutoFit/>
          </a:bodyPr>
          <a:lstStyle/>
          <a:p>
            <a:r>
              <a:rPr lang="en-US" sz="6000" dirty="0">
                <a:solidFill>
                  <a:srgbClr val="0070C0"/>
                </a:solidFill>
              </a:rPr>
              <a:t>EXAMPLE 7:</a:t>
            </a:r>
          </a:p>
        </p:txBody>
      </p:sp>
    </p:spTree>
    <p:extLst>
      <p:ext uri="{BB962C8B-B14F-4D97-AF65-F5344CB8AC3E}">
        <p14:creationId xmlns:p14="http://schemas.microsoft.com/office/powerpoint/2010/main" val="147304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F74E42-24A2-0407-0980-96A1EE396B7E}"/>
              </a:ext>
            </a:extLst>
          </p:cNvPr>
          <p:cNvPicPr>
            <a:picLocks noChangeAspect="1"/>
          </p:cNvPicPr>
          <p:nvPr/>
        </p:nvPicPr>
        <p:blipFill>
          <a:blip r:embed="rId2"/>
          <a:stretch>
            <a:fillRect/>
          </a:stretch>
        </p:blipFill>
        <p:spPr>
          <a:xfrm>
            <a:off x="6299200" y="349623"/>
            <a:ext cx="10058400" cy="13016753"/>
          </a:xfrm>
          <a:prstGeom prst="rect">
            <a:avLst/>
          </a:prstGeom>
        </p:spPr>
      </p:pic>
      <p:sp>
        <p:nvSpPr>
          <p:cNvPr id="2" name="TextBox 1">
            <a:extLst>
              <a:ext uri="{FF2B5EF4-FFF2-40B4-BE49-F238E27FC236}">
                <a16:creationId xmlns:a16="http://schemas.microsoft.com/office/drawing/2014/main" id="{B374681D-EC28-ECB5-4A0E-43A1749EF222}"/>
              </a:ext>
            </a:extLst>
          </p:cNvPr>
          <p:cNvSpPr txBox="1"/>
          <p:nvPr/>
        </p:nvSpPr>
        <p:spPr>
          <a:xfrm>
            <a:off x="657046" y="2495628"/>
            <a:ext cx="5045923" cy="1015663"/>
          </a:xfrm>
          <a:prstGeom prst="rect">
            <a:avLst/>
          </a:prstGeom>
          <a:noFill/>
        </p:spPr>
        <p:txBody>
          <a:bodyPr wrap="square">
            <a:spAutoFit/>
          </a:bodyPr>
          <a:lstStyle/>
          <a:p>
            <a:r>
              <a:rPr lang="en-US" sz="6000" dirty="0">
                <a:solidFill>
                  <a:srgbClr val="0070C0"/>
                </a:solidFill>
              </a:rPr>
              <a:t>EXAMPLE 7:</a:t>
            </a:r>
          </a:p>
        </p:txBody>
      </p:sp>
    </p:spTree>
    <p:extLst>
      <p:ext uri="{BB962C8B-B14F-4D97-AF65-F5344CB8AC3E}">
        <p14:creationId xmlns:p14="http://schemas.microsoft.com/office/powerpoint/2010/main" val="1405675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EEE115-4CC4-FCC9-F2AD-DFBD460B716F}"/>
              </a:ext>
            </a:extLst>
          </p:cNvPr>
          <p:cNvPicPr>
            <a:picLocks noChangeAspect="1"/>
          </p:cNvPicPr>
          <p:nvPr/>
        </p:nvPicPr>
        <p:blipFill>
          <a:blip r:embed="rId2"/>
          <a:stretch>
            <a:fillRect/>
          </a:stretch>
        </p:blipFill>
        <p:spPr>
          <a:xfrm>
            <a:off x="4412711" y="3413845"/>
            <a:ext cx="14674338" cy="6580760"/>
          </a:xfrm>
          <a:prstGeom prst="rect">
            <a:avLst/>
          </a:prstGeom>
        </p:spPr>
      </p:pic>
    </p:spTree>
    <p:extLst>
      <p:ext uri="{BB962C8B-B14F-4D97-AF65-F5344CB8AC3E}">
        <p14:creationId xmlns:p14="http://schemas.microsoft.com/office/powerpoint/2010/main" val="3237315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Transcription and translation</a:t>
            </a:r>
          </a:p>
        </p:txBody>
      </p:sp>
      <p:pic>
        <p:nvPicPr>
          <p:cNvPr id="3" name="Picture 2">
            <a:extLst>
              <a:ext uri="{FF2B5EF4-FFF2-40B4-BE49-F238E27FC236}">
                <a16:creationId xmlns:a16="http://schemas.microsoft.com/office/drawing/2014/main" id="{447FF9DE-631A-1D7B-D882-CBEA25B283C3}"/>
              </a:ext>
            </a:extLst>
          </p:cNvPr>
          <p:cNvPicPr>
            <a:picLocks noChangeAspect="1"/>
          </p:cNvPicPr>
          <p:nvPr/>
        </p:nvPicPr>
        <p:blipFill>
          <a:blip r:embed="rId3"/>
          <a:stretch>
            <a:fillRect/>
          </a:stretch>
        </p:blipFill>
        <p:spPr>
          <a:xfrm>
            <a:off x="994448" y="5604784"/>
            <a:ext cx="6771774" cy="6976979"/>
          </a:xfrm>
          <a:prstGeom prst="rect">
            <a:avLst/>
          </a:prstGeom>
        </p:spPr>
      </p:pic>
      <p:sp>
        <p:nvSpPr>
          <p:cNvPr id="4" name="TextBox 3">
            <a:extLst>
              <a:ext uri="{FF2B5EF4-FFF2-40B4-BE49-F238E27FC236}">
                <a16:creationId xmlns:a16="http://schemas.microsoft.com/office/drawing/2014/main" id="{1F0C447E-E43E-2467-79C4-5A3C3FBB07C2}"/>
              </a:ext>
            </a:extLst>
          </p:cNvPr>
          <p:cNvSpPr txBox="1"/>
          <p:nvPr/>
        </p:nvSpPr>
        <p:spPr>
          <a:xfrm>
            <a:off x="947528" y="2465140"/>
            <a:ext cx="21566659" cy="2862322"/>
          </a:xfrm>
          <a:prstGeom prst="rect">
            <a:avLst/>
          </a:prstGeom>
          <a:noFill/>
        </p:spPr>
        <p:txBody>
          <a:bodyPr wrap="square">
            <a:spAutoFit/>
          </a:bodyPr>
          <a:lstStyle/>
          <a:p>
            <a:r>
              <a:rPr lang="en-US" sz="6000" dirty="0">
                <a:solidFill>
                  <a:srgbClr val="0070C0"/>
                </a:solidFill>
              </a:rPr>
              <a:t>EXAMPLE 5: Modeling transcription of mRNA and translation of protein following the activation of a gene using a systems of coupled ODEs. </a:t>
            </a:r>
          </a:p>
        </p:txBody>
      </p:sp>
      <p:grpSp>
        <p:nvGrpSpPr>
          <p:cNvPr id="35" name="Group 34">
            <a:extLst>
              <a:ext uri="{FF2B5EF4-FFF2-40B4-BE49-F238E27FC236}">
                <a16:creationId xmlns:a16="http://schemas.microsoft.com/office/drawing/2014/main" id="{55A94984-5323-1FE3-2581-0EF62C18337A}"/>
              </a:ext>
            </a:extLst>
          </p:cNvPr>
          <p:cNvGrpSpPr/>
          <p:nvPr/>
        </p:nvGrpSpPr>
        <p:grpSpPr>
          <a:xfrm>
            <a:off x="2808995" y="9729472"/>
            <a:ext cx="4588099" cy="462960"/>
            <a:chOff x="3684360" y="8718821"/>
            <a:chExt cx="4588099" cy="462960"/>
          </a:xfrm>
        </p:grpSpPr>
        <p:grpSp>
          <p:nvGrpSpPr>
            <p:cNvPr id="29" name="Group 28">
              <a:extLst>
                <a:ext uri="{FF2B5EF4-FFF2-40B4-BE49-F238E27FC236}">
                  <a16:creationId xmlns:a16="http://schemas.microsoft.com/office/drawing/2014/main" id="{4BFBD8C5-F180-4E8D-6F04-BC4597AD60C2}"/>
                </a:ext>
              </a:extLst>
            </p:cNvPr>
            <p:cNvGrpSpPr/>
            <p:nvPr/>
          </p:nvGrpSpPr>
          <p:grpSpPr>
            <a:xfrm>
              <a:off x="7791139" y="8718821"/>
              <a:ext cx="481320" cy="433440"/>
              <a:chOff x="7791139" y="8718821"/>
              <a:chExt cx="481320" cy="433440"/>
            </a:xfrm>
          </p:grpSpPr>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9590D64A-E866-ABE8-41CD-55EC67466A1B}"/>
                      </a:ext>
                    </a:extLst>
                  </p14:cNvPr>
                  <p14:cNvContentPartPr/>
                  <p14:nvPr/>
                </p14:nvContentPartPr>
                <p14:xfrm>
                  <a:off x="7791139" y="8748341"/>
                  <a:ext cx="117720" cy="403920"/>
                </p14:xfrm>
              </p:contentPart>
            </mc:Choice>
            <mc:Fallback xmlns="">
              <p:pic>
                <p:nvPicPr>
                  <p:cNvPr id="23" name="Ink 22">
                    <a:extLst>
                      <a:ext uri="{FF2B5EF4-FFF2-40B4-BE49-F238E27FC236}">
                        <a16:creationId xmlns:a16="http://schemas.microsoft.com/office/drawing/2014/main" id="{9590D64A-E866-ABE8-41CD-55EC67466A1B}"/>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979F6929-A4A8-1A76-7B95-6D4C1263EFE7}"/>
                      </a:ext>
                    </a:extLst>
                  </p14:cNvPr>
                  <p14:cNvContentPartPr/>
                  <p14:nvPr/>
                </p14:nvContentPartPr>
                <p14:xfrm>
                  <a:off x="7973299" y="8718821"/>
                  <a:ext cx="102240" cy="339480"/>
                </p14:xfrm>
              </p:contentPart>
            </mc:Choice>
            <mc:Fallback xmlns="">
              <p:pic>
                <p:nvPicPr>
                  <p:cNvPr id="24" name="Ink 23">
                    <a:extLst>
                      <a:ext uri="{FF2B5EF4-FFF2-40B4-BE49-F238E27FC236}">
                        <a16:creationId xmlns:a16="http://schemas.microsoft.com/office/drawing/2014/main" id="{979F6929-A4A8-1A76-7B95-6D4C1263EFE7}"/>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7170A4B-0F0D-CB6F-A0BD-D000B90035AA}"/>
                      </a:ext>
                    </a:extLst>
                  </p14:cNvPr>
                  <p14:cNvContentPartPr/>
                  <p14:nvPr/>
                </p14:nvContentPartPr>
                <p14:xfrm>
                  <a:off x="7925419" y="8828981"/>
                  <a:ext cx="168120" cy="360"/>
                </p14:xfrm>
              </p:contentPart>
            </mc:Choice>
            <mc:Fallback xmlns="">
              <p:pic>
                <p:nvPicPr>
                  <p:cNvPr id="26" name="Ink 25">
                    <a:extLst>
                      <a:ext uri="{FF2B5EF4-FFF2-40B4-BE49-F238E27FC236}">
                        <a16:creationId xmlns:a16="http://schemas.microsoft.com/office/drawing/2014/main" id="{D7170A4B-0F0D-CB6F-A0BD-D000B90035A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330F9E48-ACBB-5A34-A899-57C33CB3B843}"/>
                      </a:ext>
                    </a:extLst>
                  </p14:cNvPr>
                  <p14:cNvContentPartPr/>
                  <p14:nvPr/>
                </p14:nvContentPartPr>
                <p14:xfrm>
                  <a:off x="8203699" y="8730341"/>
                  <a:ext cx="68760" cy="417960"/>
                </p14:xfrm>
              </p:contentPart>
            </mc:Choice>
            <mc:Fallback xmlns="">
              <p:pic>
                <p:nvPicPr>
                  <p:cNvPr id="28" name="Ink 27">
                    <a:extLst>
                      <a:ext uri="{FF2B5EF4-FFF2-40B4-BE49-F238E27FC236}">
                        <a16:creationId xmlns:a16="http://schemas.microsoft.com/office/drawing/2014/main" id="{330F9E48-ACBB-5A34-A899-57C33CB3B843}"/>
                      </a:ext>
                    </a:extLst>
                  </p:cNvPr>
                  <p:cNvPicPr/>
                  <p:nvPr/>
                </p:nvPicPr>
                <p:blipFill>
                  <a:blip r:embed="rId11"/>
                  <a:stretch>
                    <a:fillRect/>
                  </a:stretch>
                </p:blipFill>
                <p:spPr>
                  <a:xfrm>
                    <a:off x="8185699" y="8712341"/>
                    <a:ext cx="104400" cy="453600"/>
                  </a:xfrm>
                  <a:prstGeom prst="rect">
                    <a:avLst/>
                  </a:prstGeom>
                </p:spPr>
              </p:pic>
            </mc:Fallback>
          </mc:AlternateContent>
        </p:grpSp>
        <p:grpSp>
          <p:nvGrpSpPr>
            <p:cNvPr id="30" name="Group 29">
              <a:extLst>
                <a:ext uri="{FF2B5EF4-FFF2-40B4-BE49-F238E27FC236}">
                  <a16:creationId xmlns:a16="http://schemas.microsoft.com/office/drawing/2014/main" id="{9104437E-3FD4-8D49-5A1B-E4E2F04EBE33}"/>
                </a:ext>
              </a:extLst>
            </p:cNvPr>
            <p:cNvGrpSpPr/>
            <p:nvPr/>
          </p:nvGrpSpPr>
          <p:grpSpPr>
            <a:xfrm>
              <a:off x="3684360" y="8748341"/>
              <a:ext cx="481320" cy="433440"/>
              <a:chOff x="7791139" y="8718821"/>
              <a:chExt cx="481320" cy="433440"/>
            </a:xfrm>
          </p:grpSpPr>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6C7C5F70-84F3-170F-8231-D9A6A987E4E6}"/>
                      </a:ext>
                    </a:extLst>
                  </p14:cNvPr>
                  <p14:cNvContentPartPr/>
                  <p14:nvPr/>
                </p14:nvContentPartPr>
                <p14:xfrm>
                  <a:off x="7791139" y="8748341"/>
                  <a:ext cx="117720" cy="403920"/>
                </p14:xfrm>
              </p:contentPart>
            </mc:Choice>
            <mc:Fallback xmlns="">
              <p:pic>
                <p:nvPicPr>
                  <p:cNvPr id="31" name="Ink 30">
                    <a:extLst>
                      <a:ext uri="{FF2B5EF4-FFF2-40B4-BE49-F238E27FC236}">
                        <a16:creationId xmlns:a16="http://schemas.microsoft.com/office/drawing/2014/main" id="{6C7C5F70-84F3-170F-8231-D9A6A987E4E6}"/>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C8CE3E1E-729F-1AD0-F350-B67D0D1FF80B}"/>
                      </a:ext>
                    </a:extLst>
                  </p14:cNvPr>
                  <p14:cNvContentPartPr/>
                  <p14:nvPr/>
                </p14:nvContentPartPr>
                <p14:xfrm>
                  <a:off x="7973299" y="8718821"/>
                  <a:ext cx="102240" cy="339480"/>
                </p14:xfrm>
              </p:contentPart>
            </mc:Choice>
            <mc:Fallback xmlns="">
              <p:pic>
                <p:nvPicPr>
                  <p:cNvPr id="32" name="Ink 31">
                    <a:extLst>
                      <a:ext uri="{FF2B5EF4-FFF2-40B4-BE49-F238E27FC236}">
                        <a16:creationId xmlns:a16="http://schemas.microsoft.com/office/drawing/2014/main" id="{C8CE3E1E-729F-1AD0-F350-B67D0D1FF80B}"/>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D0767B32-55AD-3D97-82DE-D5993B33176A}"/>
                      </a:ext>
                    </a:extLst>
                  </p14:cNvPr>
                  <p14:cNvContentPartPr/>
                  <p14:nvPr/>
                </p14:nvContentPartPr>
                <p14:xfrm>
                  <a:off x="7925419" y="8828981"/>
                  <a:ext cx="168120" cy="360"/>
                </p14:xfrm>
              </p:contentPart>
            </mc:Choice>
            <mc:Fallback xmlns="">
              <p:pic>
                <p:nvPicPr>
                  <p:cNvPr id="33" name="Ink 32">
                    <a:extLst>
                      <a:ext uri="{FF2B5EF4-FFF2-40B4-BE49-F238E27FC236}">
                        <a16:creationId xmlns:a16="http://schemas.microsoft.com/office/drawing/2014/main" id="{D0767B32-55AD-3D97-82DE-D5993B33176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E61FB238-9318-804A-5E40-722F94B4C9B4}"/>
                      </a:ext>
                    </a:extLst>
                  </p14:cNvPr>
                  <p14:cNvContentPartPr/>
                  <p14:nvPr/>
                </p14:nvContentPartPr>
                <p14:xfrm>
                  <a:off x="8203699" y="8730341"/>
                  <a:ext cx="68760" cy="417960"/>
                </p14:xfrm>
              </p:contentPart>
            </mc:Choice>
            <mc:Fallback xmlns="">
              <p:pic>
                <p:nvPicPr>
                  <p:cNvPr id="34" name="Ink 33">
                    <a:extLst>
                      <a:ext uri="{FF2B5EF4-FFF2-40B4-BE49-F238E27FC236}">
                        <a16:creationId xmlns:a16="http://schemas.microsoft.com/office/drawing/2014/main" id="{E61FB238-9318-804A-5E40-722F94B4C9B4}"/>
                      </a:ext>
                    </a:extLst>
                  </p:cNvPr>
                  <p:cNvPicPr/>
                  <p:nvPr/>
                </p:nvPicPr>
                <p:blipFill>
                  <a:blip r:embed="rId11"/>
                  <a:stretch>
                    <a:fillRect/>
                  </a:stretch>
                </p:blipFill>
                <p:spPr>
                  <a:xfrm>
                    <a:off x="8185699" y="8712341"/>
                    <a:ext cx="104400" cy="453600"/>
                  </a:xfrm>
                  <a:prstGeom prst="rect">
                    <a:avLst/>
                  </a:prstGeom>
                </p:spPr>
              </p:pic>
            </mc:Fallback>
          </mc:AlternateContent>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63D0A4-E887-8E5E-CBA6-81EB72286E20}"/>
                  </a:ext>
                </a:extLst>
              </p:cNvPr>
              <p:cNvSpPr txBox="1"/>
              <p:nvPr/>
            </p:nvSpPr>
            <p:spPr>
              <a:xfrm>
                <a:off x="8822160" y="4395314"/>
                <a:ext cx="11551154" cy="3612912"/>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4000" i="1" smtClean="0">
                              <a:solidFill>
                                <a:schemeClr val="bg1">
                                  <a:lumMod val="95000"/>
                                </a:schemeClr>
                              </a:solidFill>
                              <a:latin typeface="Cambria Math" panose="02040503050406030204" pitchFamily="18" charset="0"/>
                            </a:rPr>
                          </m:ctrlPr>
                        </m:fPr>
                        <m:num>
                          <m:r>
                            <m:rPr>
                              <m:nor/>
                            </m:rPr>
                            <a:rPr lang="en-US" sz="4000" i="1">
                              <a:solidFill>
                                <a:schemeClr val="bg1">
                                  <a:lumMod val="95000"/>
                                </a:schemeClr>
                              </a:solidFill>
                              <a:latin typeface="Cambria Math" panose="02040503050406030204" pitchFamily="18" charset="0"/>
                            </a:rPr>
                            <m:t>d</m:t>
                          </m:r>
                          <m:r>
                            <m:rPr>
                              <m:nor/>
                            </m:rPr>
                            <a:rPr lang="en-US" sz="4000" i="1">
                              <a:solidFill>
                                <a:schemeClr val="bg1">
                                  <a:lumMod val="95000"/>
                                </a:schemeClr>
                              </a:solidFill>
                              <a:latin typeface="Cambria Math" panose="02040503050406030204" pitchFamily="18" charset="0"/>
                            </a:rPr>
                            <m:t>[</m:t>
                          </m:r>
                          <m:r>
                            <m:rPr>
                              <m:nor/>
                            </m:rPr>
                            <a:rPr lang="en-US" sz="4000" i="1">
                              <a:solidFill>
                                <a:schemeClr val="bg1">
                                  <a:lumMod val="95000"/>
                                </a:schemeClr>
                              </a:solidFill>
                              <a:latin typeface="Cambria Math" panose="02040503050406030204" pitchFamily="18" charset="0"/>
                            </a:rPr>
                            <m:t>mRNA</m:t>
                          </m:r>
                          <m:r>
                            <m:rPr>
                              <m:nor/>
                            </m:rPr>
                            <a:rPr lang="en-US" sz="4000" i="1">
                              <a:solidFill>
                                <a:schemeClr val="bg1">
                                  <a:lumMod val="95000"/>
                                </a:schemeClr>
                              </a:solidFill>
                              <a:latin typeface="Cambria Math" panose="02040503050406030204" pitchFamily="18" charset="0"/>
                            </a:rPr>
                            <m:t>]</m:t>
                          </m:r>
                        </m:num>
                        <m:den>
                          <m:r>
                            <a:rPr lang="en-US" sz="4000" i="1">
                              <a:solidFill>
                                <a:schemeClr val="bg1">
                                  <a:lumMod val="95000"/>
                                </a:schemeClr>
                              </a:solidFill>
                              <a:latin typeface="Cambria Math" panose="02040503050406030204" pitchFamily="18" charset="0"/>
                            </a:rPr>
                            <m:t>𝑑𝑡</m:t>
                          </m:r>
                        </m:den>
                      </m:f>
                      <m:r>
                        <a:rPr lang="en-US" sz="4000" i="1">
                          <a:solidFill>
                            <a:schemeClr val="bg1">
                              <a:lumMod val="95000"/>
                            </a:schemeClr>
                          </a:solidFill>
                          <a:latin typeface="Cambria Math" panose="02040503050406030204" pitchFamily="18" charset="0"/>
                        </a:rPr>
                        <m:t>=</m:t>
                      </m:r>
                      <m:sSub>
                        <m:sSubPr>
                          <m:ctrlPr>
                            <a:rPr lang="en-US" sz="4000" i="1" smtClean="0">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i="1">
                              <a:solidFill>
                                <a:schemeClr val="bg1">
                                  <a:lumMod val="95000"/>
                                </a:schemeClr>
                              </a:solidFill>
                              <a:latin typeface="Cambria Math" panose="02040503050406030204" pitchFamily="18" charset="0"/>
                            </a:rPr>
                            <m:t>𝑡𝑟𝑠</m:t>
                          </m:r>
                        </m:sub>
                      </m:sSub>
                      <m:r>
                        <a:rPr lang="en-US" sz="4000" i="1">
                          <a:solidFill>
                            <a:schemeClr val="bg1">
                              <a:lumMod val="95000"/>
                            </a:schemeClr>
                          </a:solidFill>
                          <a:latin typeface="Cambria Math" panose="02040503050406030204" pitchFamily="18" charset="0"/>
                        </a:rPr>
                        <m:t>−</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𝑚𝑙𝑜𝑠𝑠</m:t>
                          </m:r>
                        </m:sub>
                      </m:sSub>
                      <m:r>
                        <a:rPr lang="en-US" sz="4000" i="1">
                          <a:solidFill>
                            <a:schemeClr val="bg1">
                              <a:lumMod val="95000"/>
                            </a:schemeClr>
                          </a:solidFill>
                          <a:latin typeface="Cambria Math" panose="02040503050406030204" pitchFamily="18" charset="0"/>
                        </a:rPr>
                        <m:t>∗</m:t>
                      </m:r>
                      <m:d>
                        <m:dPr>
                          <m:begChr m:val="["/>
                          <m:endChr m:val="]"/>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𝑚𝑅𝑁𝐴</m:t>
                          </m:r>
                        </m:e>
                      </m:d>
                    </m:oMath>
                  </m:oMathPara>
                </a14:m>
                <a:endParaRPr lang="en-US" sz="40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smtClean="0">
                              <a:solidFill>
                                <a:schemeClr val="bg1">
                                  <a:lumMod val="95000"/>
                                </a:schemeClr>
                              </a:solidFill>
                              <a:latin typeface="Cambria Math" panose="02040503050406030204" pitchFamily="18" charset="0"/>
                            </a:rPr>
                            <m:t>d</m:t>
                          </m:r>
                          <m:r>
                            <m:rPr>
                              <m:nor/>
                            </m:rPr>
                            <a:rPr lang="en-US" sz="4000" b="0" i="1" smtClean="0">
                              <a:solidFill>
                                <a:schemeClr val="bg1">
                                  <a:lumMod val="95000"/>
                                </a:schemeClr>
                              </a:solidFill>
                              <a:latin typeface="Cambria Math" panose="02040503050406030204" pitchFamily="18" charset="0"/>
                            </a:rPr>
                            <m:t>[</m:t>
                          </m:r>
                          <m:r>
                            <m:rPr>
                              <m:nor/>
                            </m:rPr>
                            <a:rPr lang="en-US" sz="4000" b="0" i="1" smtClean="0">
                              <a:solidFill>
                                <a:schemeClr val="bg1">
                                  <a:lumMod val="95000"/>
                                </a:schemeClr>
                              </a:solidFill>
                              <a:latin typeface="Cambria Math" panose="02040503050406030204" pitchFamily="18" charset="0"/>
                            </a:rPr>
                            <m:t>protein</m:t>
                          </m:r>
                          <m:r>
                            <m:rPr>
                              <m:nor/>
                            </m:rPr>
                            <a:rPr lang="en-US" sz="4000" b="0" i="1" smtClean="0">
                              <a:solidFill>
                                <a:schemeClr val="bg1">
                                  <a:lumMod val="95000"/>
                                </a:schemeClr>
                              </a:solidFill>
                              <a:latin typeface="Cambria Math" panose="02040503050406030204" pitchFamily="18" charset="0"/>
                            </a:rPr>
                            <m:t>]</m:t>
                          </m:r>
                        </m:num>
                        <m:den>
                          <m:r>
                            <a:rPr lang="en-US" sz="4000" b="0" i="1" smtClean="0">
                              <a:solidFill>
                                <a:schemeClr val="bg1">
                                  <a:lumMod val="95000"/>
                                </a:schemeClr>
                              </a:solidFill>
                              <a:latin typeface="Cambria Math" panose="02040503050406030204" pitchFamily="18" charset="0"/>
                            </a:rPr>
                            <m:t>𝑑</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𝑡𝑟𝑙</m:t>
                          </m:r>
                        </m:sub>
                      </m:sSub>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𝑚𝑅𝑁𝐴</m:t>
                      </m:r>
                      <m:r>
                        <a:rPr lang="en-US" sz="4000" b="0" i="1" smtClean="0">
                          <a:solidFill>
                            <a:schemeClr val="bg1">
                              <a:lumMod val="95000"/>
                            </a:schemeClr>
                          </a:solidFill>
                          <a:latin typeface="Cambria Math" panose="02040503050406030204" pitchFamily="18" charset="0"/>
                        </a:rPr>
                        <m:t>]−</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𝑝𝑙𝑜𝑠𝑠</m:t>
                          </m:r>
                        </m:sub>
                      </m:sSub>
                      <m:r>
                        <a:rPr lang="en-US" sz="4000" b="0" i="1" smtClean="0">
                          <a:solidFill>
                            <a:schemeClr val="bg1">
                              <a:lumMod val="95000"/>
                            </a:schemeClr>
                          </a:solidFill>
                          <a:latin typeface="Cambria Math" panose="02040503050406030204" pitchFamily="18" charset="0"/>
                        </a:rPr>
                        <m:t>∗</m:t>
                      </m:r>
                      <m:d>
                        <m:dPr>
                          <m:begChr m:val="["/>
                          <m:endChr m:val="]"/>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𝑝𝑟𝑜𝑡𝑒𝑖𝑛</m:t>
                          </m:r>
                        </m:e>
                      </m:d>
                    </m:oMath>
                  </m:oMathPara>
                </a14:m>
                <a:endParaRPr lang="en-US" sz="40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C863D0A4-E887-8E5E-CBA6-81EB72286E20}"/>
                  </a:ext>
                </a:extLst>
              </p:cNvPr>
              <p:cNvSpPr txBox="1">
                <a:spLocks noRot="1" noChangeAspect="1" noMove="1" noResize="1" noEditPoints="1" noAdjustHandles="1" noChangeArrowheads="1" noChangeShapeType="1" noTextEdit="1"/>
              </p:cNvSpPr>
              <p:nvPr/>
            </p:nvSpPr>
            <p:spPr>
              <a:xfrm>
                <a:off x="8822160" y="4395314"/>
                <a:ext cx="11551154" cy="3612912"/>
              </a:xfrm>
              <a:prstGeom prst="rect">
                <a:avLst/>
              </a:prstGeom>
              <a:blipFill>
                <a:blip r:embed="rId16"/>
                <a:stretch>
                  <a:fillRect l="-120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67389-DD21-07D4-EC0A-D48433943517}"/>
                  </a:ext>
                </a:extLst>
              </p:cNvPr>
              <p:cNvSpPr txBox="1"/>
              <p:nvPr/>
            </p:nvSpPr>
            <p:spPr>
              <a:xfrm>
                <a:off x="8138729" y="8310622"/>
                <a:ext cx="9331955" cy="2837700"/>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sz="4000" i="1" smtClean="0">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i="1">
                              <a:solidFill>
                                <a:schemeClr val="bg1">
                                  <a:lumMod val="95000"/>
                                </a:schemeClr>
                              </a:solidFill>
                              <a:latin typeface="Cambria Math" panose="02040503050406030204" pitchFamily="18" charset="0"/>
                            </a:rPr>
                            <m:t>𝑡𝑟𝑠</m:t>
                          </m:r>
                        </m:sub>
                      </m:sSub>
                      <m:r>
                        <a:rPr lang="en-US" sz="4000" b="0" i="1" smtClean="0">
                          <a:solidFill>
                            <a:schemeClr val="bg1">
                              <a:lumMod val="95000"/>
                            </a:schemeClr>
                          </a:solidFill>
                          <a:latin typeface="Cambria Math" panose="02040503050406030204" pitchFamily="18" charset="0"/>
                        </a:rPr>
                        <m:t>=1,  </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𝑚𝑙𝑜𝑠𝑠</m:t>
                          </m:r>
                        </m:sub>
                      </m:sSub>
                      <m:r>
                        <a:rPr lang="en-US" sz="4000" b="0" i="1" smtClean="0">
                          <a:solidFill>
                            <a:schemeClr val="bg1">
                              <a:lumMod val="95000"/>
                            </a:schemeClr>
                          </a:solidFill>
                          <a:latin typeface="Cambria Math" panose="02040503050406030204" pitchFamily="18" charset="0"/>
                        </a:rPr>
                        <m:t>=1</m:t>
                      </m:r>
                    </m:oMath>
                  </m:oMathPara>
                </a14:m>
                <a:endParaRPr lang="en-US" sz="40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𝑡𝑟𝑙</m:t>
                          </m:r>
                        </m:sub>
                      </m:sSub>
                      <m:r>
                        <a:rPr lang="en-US" sz="4000" b="0" i="1" smtClean="0">
                          <a:solidFill>
                            <a:schemeClr val="bg1">
                              <a:lumMod val="95000"/>
                            </a:schemeClr>
                          </a:solidFill>
                          <a:latin typeface="Cambria Math" panose="02040503050406030204" pitchFamily="18" charset="0"/>
                        </a:rPr>
                        <m:t>=0.8,  </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𝑝𝑙𝑜𝑠𝑠</m:t>
                          </m:r>
                        </m:sub>
                      </m:sSub>
                      <m:r>
                        <a:rPr lang="en-US" sz="4000" b="0" i="1" smtClean="0">
                          <a:solidFill>
                            <a:schemeClr val="bg1">
                              <a:lumMod val="95000"/>
                            </a:schemeClr>
                          </a:solidFill>
                          <a:latin typeface="Cambria Math" panose="02040503050406030204" pitchFamily="18" charset="0"/>
                        </a:rPr>
                        <m:t>=1</m:t>
                      </m:r>
                    </m:oMath>
                  </m:oMathPara>
                </a14:m>
                <a:endParaRPr lang="en-US" sz="4000" b="0" i="1" dirty="0">
                  <a:solidFill>
                    <a:schemeClr val="bg1">
                      <a:lumMod val="95000"/>
                    </a:schemeClr>
                  </a:solidFill>
                  <a:latin typeface="Cambria Math" panose="02040503050406030204" pitchFamily="18" charset="0"/>
                </a:endParaRPr>
              </a:p>
              <a:p>
                <a:pPr>
                  <a:lnSpc>
                    <a:spcPct val="150000"/>
                  </a:lnSpc>
                </a:pPr>
                <a14:m>
                  <m:oMath xmlns:m="http://schemas.openxmlformats.org/officeDocument/2006/math">
                    <m:r>
                      <m:rPr>
                        <m:sty m:val="p"/>
                      </m:rPr>
                      <a:rPr lang="en-US" sz="4000">
                        <a:solidFill>
                          <a:schemeClr val="bg1">
                            <a:lumMod val="95000"/>
                          </a:schemeClr>
                        </a:solidFill>
                        <a:latin typeface="Cambria Math" panose="02040503050406030204" pitchFamily="18" charset="0"/>
                      </a:rPr>
                      <m:t>IC</m:t>
                    </m:r>
                    <m:d>
                      <m:dPr>
                        <m:ctrlPr>
                          <a:rPr lang="en-US" sz="4000" i="1">
                            <a:solidFill>
                              <a:schemeClr val="bg1">
                                <a:lumMod val="95000"/>
                              </a:schemeClr>
                            </a:solidFill>
                            <a:latin typeface="Cambria Math" panose="02040503050406030204" pitchFamily="18" charset="0"/>
                          </a:rPr>
                        </m:ctrlPr>
                      </m:dPr>
                      <m:e>
                        <m:r>
                          <m:rPr>
                            <m:sty m:val="p"/>
                          </m:rPr>
                          <a:rPr lang="en-US" sz="4000">
                            <a:solidFill>
                              <a:schemeClr val="bg1">
                                <a:lumMod val="95000"/>
                              </a:schemeClr>
                            </a:solidFill>
                            <a:latin typeface="Cambria Math" panose="02040503050406030204" pitchFamily="18" charset="0"/>
                          </a:rPr>
                          <m:t>t</m:t>
                        </m:r>
                        <m:r>
                          <a:rPr lang="en-US" sz="4000">
                            <a:solidFill>
                              <a:schemeClr val="bg1">
                                <a:lumMod val="95000"/>
                              </a:schemeClr>
                            </a:solidFill>
                            <a:latin typeface="Cambria Math" panose="02040503050406030204" pitchFamily="18" charset="0"/>
                          </a:rPr>
                          <m:t>=0</m:t>
                        </m:r>
                      </m:e>
                    </m:d>
                    <m:r>
                      <a:rPr lang="en-US" sz="4000" b="0" i="1" smtClean="0">
                        <a:solidFill>
                          <a:schemeClr val="bg1">
                            <a:lumMod val="95000"/>
                          </a:schemeClr>
                        </a:solidFill>
                        <a:latin typeface="Cambria Math" panose="02040503050406030204" pitchFamily="18" charset="0"/>
                      </a:rPr>
                      <m:t>:  (</m:t>
                    </m:r>
                    <m:r>
                      <a:rPr lang="en-US" sz="4000">
                        <a:solidFill>
                          <a:schemeClr val="bg1">
                            <a:lumMod val="95000"/>
                          </a:schemeClr>
                        </a:solidFill>
                        <a:latin typeface="Cambria Math" panose="02040503050406030204" pitchFamily="18" charset="0"/>
                      </a:rPr>
                      <m:t>[</m:t>
                    </m:r>
                    <m:r>
                      <m:rPr>
                        <m:nor/>
                      </m:rPr>
                      <a:rPr lang="en-US" sz="4000">
                        <a:solidFill>
                          <a:schemeClr val="bg1">
                            <a:lumMod val="95000"/>
                          </a:schemeClr>
                        </a:solidFill>
                        <a:latin typeface="Cambria Math" panose="02040503050406030204" pitchFamily="18" charset="0"/>
                      </a:rPr>
                      <m:t>mRNA</m:t>
                    </m:r>
                    <m:r>
                      <m:rPr>
                        <m:nor/>
                      </m:rPr>
                      <a:rPr lang="en-US" sz="4000">
                        <a:solidFill>
                          <a:schemeClr val="bg1">
                            <a:lumMod val="95000"/>
                          </a:schemeClr>
                        </a:solidFill>
                        <a:latin typeface="Cambria Math" panose="02040503050406030204" pitchFamily="18" charset="0"/>
                      </a:rPr>
                      <m:t>]0</m:t>
                    </m:r>
                  </m:oMath>
                </a14:m>
                <a:r>
                  <a:rPr lang="en-US" sz="4000" dirty="0">
                    <a:solidFill>
                      <a:schemeClr val="bg1">
                        <a:lumMod val="95000"/>
                      </a:schemeClr>
                    </a:solidFill>
                    <a:latin typeface="Cambria Math" panose="02040503050406030204" pitchFamily="18" charset="0"/>
                  </a:rPr>
                  <a:t>, [</a:t>
                </a:r>
                <a14:m>
                  <m:oMath xmlns:m="http://schemas.openxmlformats.org/officeDocument/2006/math">
                    <m:r>
                      <m:rPr>
                        <m:nor/>
                      </m:rPr>
                      <a:rPr lang="en-US" sz="4000">
                        <a:solidFill>
                          <a:schemeClr val="bg1">
                            <a:lumMod val="95000"/>
                          </a:schemeClr>
                        </a:solidFill>
                        <a:latin typeface="Cambria Math" panose="02040503050406030204" pitchFamily="18" charset="0"/>
                      </a:rPr>
                      <m:t>protein</m:t>
                    </m:r>
                  </m:oMath>
                </a14:m>
                <a:r>
                  <a:rPr lang="en-US" sz="4000" dirty="0">
                    <a:solidFill>
                      <a:schemeClr val="bg1">
                        <a:lumMod val="95000"/>
                      </a:schemeClr>
                    </a:solidFill>
                    <a:latin typeface="Cambria Math" panose="02040503050406030204" pitchFamily="18" charset="0"/>
                  </a:rPr>
                  <a:t>]</a:t>
                </a:r>
                <a:r>
                  <a:rPr lang="en-US" sz="4000" baseline="-25000" dirty="0">
                    <a:solidFill>
                      <a:schemeClr val="bg1">
                        <a:lumMod val="95000"/>
                      </a:schemeClr>
                    </a:solidFill>
                    <a:latin typeface="Cambria Math" panose="02040503050406030204" pitchFamily="18" charset="0"/>
                  </a:rPr>
                  <a:t>0</a:t>
                </a:r>
                <a:r>
                  <a:rPr lang="en-US" sz="4000" dirty="0">
                    <a:solidFill>
                      <a:schemeClr val="bg1">
                        <a:lumMod val="95000"/>
                      </a:schemeClr>
                    </a:solidFill>
                    <a:latin typeface="Cambria Math" panose="02040503050406030204" pitchFamily="18" charset="0"/>
                  </a:rPr>
                  <a:t>)=(0, 0)</a:t>
                </a:r>
              </a:p>
            </p:txBody>
          </p:sp>
        </mc:Choice>
        <mc:Fallback xmlns="">
          <p:sp>
            <p:nvSpPr>
              <p:cNvPr id="5" name="TextBox 4">
                <a:extLst>
                  <a:ext uri="{FF2B5EF4-FFF2-40B4-BE49-F238E27FC236}">
                    <a16:creationId xmlns:a16="http://schemas.microsoft.com/office/drawing/2014/main" id="{7AE67389-DD21-07D4-EC0A-D48433943517}"/>
                  </a:ext>
                </a:extLst>
              </p:cNvPr>
              <p:cNvSpPr txBox="1">
                <a:spLocks noRot="1" noChangeAspect="1" noMove="1" noResize="1" noEditPoints="1" noAdjustHandles="1" noChangeArrowheads="1" noChangeShapeType="1" noTextEdit="1"/>
              </p:cNvSpPr>
              <p:nvPr/>
            </p:nvSpPr>
            <p:spPr>
              <a:xfrm>
                <a:off x="8138729" y="8310622"/>
                <a:ext cx="9331955" cy="2837700"/>
              </a:xfrm>
              <a:prstGeom prst="rect">
                <a:avLst/>
              </a:prstGeom>
              <a:blipFill>
                <a:blip r:embed="rId17"/>
                <a:stretch>
                  <a:fillRect l="-951" b="-8929"/>
                </a:stretch>
              </a:blipFill>
              <a:ln>
                <a:noFill/>
              </a:ln>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5BCA4DFD-5FE3-F31B-C5FC-6F14B3B616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907142" y="8020137"/>
            <a:ext cx="6248400" cy="508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3131EB-E915-C85C-AF34-27ACF052D338}"/>
                  </a:ext>
                </a:extLst>
              </p:cNvPr>
              <p:cNvSpPr txBox="1"/>
              <p:nvPr/>
            </p:nvSpPr>
            <p:spPr>
              <a:xfrm>
                <a:off x="8138729" y="11548722"/>
                <a:ext cx="9846405" cy="707886"/>
              </a:xfrm>
              <a:prstGeom prst="rect">
                <a:avLst/>
              </a:prstGeom>
              <a:noFill/>
            </p:spPr>
            <p:txBody>
              <a:bodyPr wrap="square">
                <a:spAutoFit/>
              </a:bodyPr>
              <a:lstStyle/>
              <a:p>
                <a14:m>
                  <m:oMath xmlns:m="http://schemas.openxmlformats.org/officeDocument/2006/math">
                    <m:r>
                      <m:rPr>
                        <m:sty m:val="p"/>
                      </m:rPr>
                      <a:rPr lang="en-US" sz="4000" smtClean="0">
                        <a:solidFill>
                          <a:schemeClr val="bg1">
                            <a:lumMod val="95000"/>
                          </a:schemeClr>
                        </a:solidFill>
                        <a:latin typeface="Cambria Math" panose="02040503050406030204" pitchFamily="18" charset="0"/>
                      </a:rPr>
                      <m:t>SS</m:t>
                    </m:r>
                    <m:d>
                      <m:dPr>
                        <m:ctrlPr>
                          <a:rPr lang="en-US" sz="4000" i="1">
                            <a:solidFill>
                              <a:schemeClr val="bg1">
                                <a:lumMod val="95000"/>
                              </a:schemeClr>
                            </a:solidFill>
                            <a:latin typeface="Cambria Math" panose="02040503050406030204" pitchFamily="18" charset="0"/>
                          </a:rPr>
                        </m:ctrlPr>
                      </m:dPr>
                      <m:e>
                        <m:r>
                          <m:rPr>
                            <m:sty m:val="p"/>
                          </m:rPr>
                          <a:rPr lang="en-US" sz="4000">
                            <a:solidFill>
                              <a:schemeClr val="bg1">
                                <a:lumMod val="95000"/>
                              </a:schemeClr>
                            </a:solidFill>
                            <a:latin typeface="Cambria Math" panose="02040503050406030204" pitchFamily="18" charset="0"/>
                          </a:rPr>
                          <m:t>t</m:t>
                        </m:r>
                        <m:r>
                          <a:rPr lang="en-US" sz="4000">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m:t>
                        </m:r>
                      </m:e>
                    </m:d>
                    <m:r>
                      <a:rPr lang="en-US" sz="4000" b="0" i="1" smtClean="0">
                        <a:solidFill>
                          <a:schemeClr val="bg1">
                            <a:lumMod val="95000"/>
                          </a:schemeClr>
                        </a:solidFill>
                        <a:latin typeface="Cambria Math" panose="02040503050406030204" pitchFamily="18" charset="0"/>
                      </a:rPr>
                      <m:t>:  (</m:t>
                    </m:r>
                    <m:r>
                      <a:rPr lang="en-US" sz="4000">
                        <a:solidFill>
                          <a:schemeClr val="bg1">
                            <a:lumMod val="95000"/>
                          </a:schemeClr>
                        </a:solidFill>
                        <a:latin typeface="Cambria Math" panose="02040503050406030204" pitchFamily="18" charset="0"/>
                      </a:rPr>
                      <m:t>[</m:t>
                    </m:r>
                    <m:r>
                      <m:rPr>
                        <m:nor/>
                      </m:rPr>
                      <a:rPr lang="en-US" sz="4000">
                        <a:solidFill>
                          <a:schemeClr val="bg1">
                            <a:lumMod val="95000"/>
                          </a:schemeClr>
                        </a:solidFill>
                        <a:latin typeface="Cambria Math" panose="02040503050406030204" pitchFamily="18" charset="0"/>
                      </a:rPr>
                      <m:t>mRNA</m:t>
                    </m:r>
                    <m:r>
                      <m:rPr>
                        <m:nor/>
                      </m:rPr>
                      <a:rPr lang="en-US" sz="4000">
                        <a:solidFill>
                          <a:schemeClr val="bg1">
                            <a:lumMod val="95000"/>
                          </a:schemeClr>
                        </a:solidFill>
                        <a:latin typeface="Cambria Math" panose="02040503050406030204" pitchFamily="18" charset="0"/>
                      </a:rPr>
                      <m:t>]</m:t>
                    </m:r>
                  </m:oMath>
                </a14:m>
                <a:r>
                  <a:rPr lang="en-US" sz="4000" baseline="-25000" dirty="0">
                    <a:solidFill>
                      <a:schemeClr val="bg1">
                        <a:lumMod val="95000"/>
                      </a:schemeClr>
                    </a:solidFill>
                    <a:latin typeface="Cambria Math" panose="02040503050406030204" pitchFamily="18" charset="0"/>
                  </a:rPr>
                  <a:t>ss</a:t>
                </a:r>
                <a:r>
                  <a:rPr lang="en-US" sz="4000" dirty="0">
                    <a:solidFill>
                      <a:schemeClr val="bg1">
                        <a:lumMod val="95000"/>
                      </a:schemeClr>
                    </a:solidFill>
                    <a:latin typeface="Cambria Math" panose="02040503050406030204" pitchFamily="18" charset="0"/>
                  </a:rPr>
                  <a:t>, [</a:t>
                </a:r>
                <a14:m>
                  <m:oMath xmlns:m="http://schemas.openxmlformats.org/officeDocument/2006/math">
                    <m:r>
                      <m:rPr>
                        <m:nor/>
                      </m:rPr>
                      <a:rPr lang="en-US" sz="4000">
                        <a:solidFill>
                          <a:schemeClr val="bg1">
                            <a:lumMod val="95000"/>
                          </a:schemeClr>
                        </a:solidFill>
                        <a:latin typeface="Cambria Math" panose="02040503050406030204" pitchFamily="18" charset="0"/>
                      </a:rPr>
                      <m:t>protein</m:t>
                    </m:r>
                  </m:oMath>
                </a14:m>
                <a:r>
                  <a:rPr lang="en-US" sz="4000" dirty="0">
                    <a:solidFill>
                      <a:schemeClr val="bg1">
                        <a:lumMod val="95000"/>
                      </a:schemeClr>
                    </a:solidFill>
                    <a:latin typeface="Cambria Math" panose="02040503050406030204" pitchFamily="18" charset="0"/>
                  </a:rPr>
                  <a:t>]</a:t>
                </a:r>
                <a:r>
                  <a:rPr lang="en-US" sz="4000" baseline="-25000" dirty="0">
                    <a:solidFill>
                      <a:schemeClr val="bg1">
                        <a:lumMod val="95000"/>
                      </a:schemeClr>
                    </a:solidFill>
                    <a:latin typeface="Cambria Math" panose="02040503050406030204" pitchFamily="18" charset="0"/>
                  </a:rPr>
                  <a:t>ss</a:t>
                </a:r>
                <a:r>
                  <a:rPr lang="en-US" sz="4000" dirty="0">
                    <a:solidFill>
                      <a:schemeClr val="bg1">
                        <a:lumMod val="95000"/>
                      </a:schemeClr>
                    </a:solidFill>
                    <a:latin typeface="Cambria Math" panose="02040503050406030204" pitchFamily="18" charset="0"/>
                  </a:rPr>
                  <a:t>)=(1, 0.8)</a:t>
                </a:r>
              </a:p>
            </p:txBody>
          </p:sp>
        </mc:Choice>
        <mc:Fallback xmlns="">
          <p:sp>
            <p:nvSpPr>
              <p:cNvPr id="7" name="TextBox 6">
                <a:extLst>
                  <a:ext uri="{FF2B5EF4-FFF2-40B4-BE49-F238E27FC236}">
                    <a16:creationId xmlns:a16="http://schemas.microsoft.com/office/drawing/2014/main" id="{323131EB-E915-C85C-AF34-27ACF052D338}"/>
                  </a:ext>
                </a:extLst>
              </p:cNvPr>
              <p:cNvSpPr txBox="1">
                <a:spLocks noRot="1" noChangeAspect="1" noMove="1" noResize="1" noEditPoints="1" noAdjustHandles="1" noChangeArrowheads="1" noChangeShapeType="1" noTextEdit="1"/>
              </p:cNvSpPr>
              <p:nvPr/>
            </p:nvSpPr>
            <p:spPr>
              <a:xfrm>
                <a:off x="8138729" y="11548722"/>
                <a:ext cx="9846405" cy="707886"/>
              </a:xfrm>
              <a:prstGeom prst="rect">
                <a:avLst/>
              </a:prstGeom>
              <a:blipFill>
                <a:blip r:embed="rId19"/>
                <a:stretch>
                  <a:fillRect l="-773" t="-15789" r="-1289" b="-33333"/>
                </a:stretch>
              </a:blipFill>
            </p:spPr>
            <p:txBody>
              <a:bodyPr/>
              <a:lstStyle/>
              <a:p>
                <a:r>
                  <a:rPr lang="en-US">
                    <a:noFill/>
                  </a:rPr>
                  <a:t> </a:t>
                </a:r>
              </a:p>
            </p:txBody>
          </p:sp>
        </mc:Fallback>
      </mc:AlternateContent>
    </p:spTree>
    <p:extLst>
      <p:ext uri="{BB962C8B-B14F-4D97-AF65-F5344CB8AC3E}">
        <p14:creationId xmlns:p14="http://schemas.microsoft.com/office/powerpoint/2010/main" val="280467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Transcription and translation</a:t>
            </a:r>
          </a:p>
        </p:txBody>
      </p:sp>
      <p:pic>
        <p:nvPicPr>
          <p:cNvPr id="3" name="Picture 2">
            <a:extLst>
              <a:ext uri="{FF2B5EF4-FFF2-40B4-BE49-F238E27FC236}">
                <a16:creationId xmlns:a16="http://schemas.microsoft.com/office/drawing/2014/main" id="{447FF9DE-631A-1D7B-D882-CBEA25B283C3}"/>
              </a:ext>
            </a:extLst>
          </p:cNvPr>
          <p:cNvPicPr>
            <a:picLocks noChangeAspect="1"/>
          </p:cNvPicPr>
          <p:nvPr/>
        </p:nvPicPr>
        <p:blipFill>
          <a:blip r:embed="rId3"/>
          <a:stretch>
            <a:fillRect/>
          </a:stretch>
        </p:blipFill>
        <p:spPr>
          <a:xfrm>
            <a:off x="2791132" y="5477459"/>
            <a:ext cx="6771774" cy="6976979"/>
          </a:xfrm>
          <a:prstGeom prst="rect">
            <a:avLst/>
          </a:prstGeom>
        </p:spPr>
      </p:pic>
      <p:sp>
        <p:nvSpPr>
          <p:cNvPr id="4" name="TextBox 3">
            <a:extLst>
              <a:ext uri="{FF2B5EF4-FFF2-40B4-BE49-F238E27FC236}">
                <a16:creationId xmlns:a16="http://schemas.microsoft.com/office/drawing/2014/main" id="{1F0C447E-E43E-2467-79C4-5A3C3FBB07C2}"/>
              </a:ext>
            </a:extLst>
          </p:cNvPr>
          <p:cNvSpPr txBox="1"/>
          <p:nvPr/>
        </p:nvSpPr>
        <p:spPr>
          <a:xfrm>
            <a:off x="947528" y="2465140"/>
            <a:ext cx="21566659" cy="2862322"/>
          </a:xfrm>
          <a:prstGeom prst="rect">
            <a:avLst/>
          </a:prstGeom>
          <a:noFill/>
        </p:spPr>
        <p:txBody>
          <a:bodyPr wrap="square">
            <a:spAutoFit/>
          </a:bodyPr>
          <a:lstStyle/>
          <a:p>
            <a:r>
              <a:rPr lang="en-US" sz="6000" dirty="0">
                <a:solidFill>
                  <a:srgbClr val="0070C0"/>
                </a:solidFill>
              </a:rPr>
              <a:t>EXAMPLE 5: Modeling transcription of mRNA and translation of protein following the activation of a gene using a systems of coupled ODEs. </a:t>
            </a:r>
          </a:p>
        </p:txBody>
      </p:sp>
      <p:grpSp>
        <p:nvGrpSpPr>
          <p:cNvPr id="35" name="Group 34">
            <a:extLst>
              <a:ext uri="{FF2B5EF4-FFF2-40B4-BE49-F238E27FC236}">
                <a16:creationId xmlns:a16="http://schemas.microsoft.com/office/drawing/2014/main" id="{55A94984-5323-1FE3-2581-0EF62C18337A}"/>
              </a:ext>
            </a:extLst>
          </p:cNvPr>
          <p:cNvGrpSpPr/>
          <p:nvPr/>
        </p:nvGrpSpPr>
        <p:grpSpPr>
          <a:xfrm>
            <a:off x="4605679" y="9602147"/>
            <a:ext cx="4588099" cy="462960"/>
            <a:chOff x="3684360" y="8718821"/>
            <a:chExt cx="4588099" cy="462960"/>
          </a:xfrm>
        </p:grpSpPr>
        <p:grpSp>
          <p:nvGrpSpPr>
            <p:cNvPr id="29" name="Group 28">
              <a:extLst>
                <a:ext uri="{FF2B5EF4-FFF2-40B4-BE49-F238E27FC236}">
                  <a16:creationId xmlns:a16="http://schemas.microsoft.com/office/drawing/2014/main" id="{4BFBD8C5-F180-4E8D-6F04-BC4597AD60C2}"/>
                </a:ext>
              </a:extLst>
            </p:cNvPr>
            <p:cNvGrpSpPr/>
            <p:nvPr/>
          </p:nvGrpSpPr>
          <p:grpSpPr>
            <a:xfrm>
              <a:off x="7791139" y="8718821"/>
              <a:ext cx="481320" cy="433440"/>
              <a:chOff x="7791139" y="8718821"/>
              <a:chExt cx="481320" cy="433440"/>
            </a:xfrm>
          </p:grpSpPr>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9590D64A-E866-ABE8-41CD-55EC67466A1B}"/>
                      </a:ext>
                    </a:extLst>
                  </p14:cNvPr>
                  <p14:cNvContentPartPr/>
                  <p14:nvPr/>
                </p14:nvContentPartPr>
                <p14:xfrm>
                  <a:off x="7791139" y="8748341"/>
                  <a:ext cx="117720" cy="403920"/>
                </p14:xfrm>
              </p:contentPart>
            </mc:Choice>
            <mc:Fallback xmlns="">
              <p:pic>
                <p:nvPicPr>
                  <p:cNvPr id="23" name="Ink 22">
                    <a:extLst>
                      <a:ext uri="{FF2B5EF4-FFF2-40B4-BE49-F238E27FC236}">
                        <a16:creationId xmlns:a16="http://schemas.microsoft.com/office/drawing/2014/main" id="{9590D64A-E866-ABE8-41CD-55EC67466A1B}"/>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979F6929-A4A8-1A76-7B95-6D4C1263EFE7}"/>
                      </a:ext>
                    </a:extLst>
                  </p14:cNvPr>
                  <p14:cNvContentPartPr/>
                  <p14:nvPr/>
                </p14:nvContentPartPr>
                <p14:xfrm>
                  <a:off x="7973299" y="8718821"/>
                  <a:ext cx="102240" cy="339480"/>
                </p14:xfrm>
              </p:contentPart>
            </mc:Choice>
            <mc:Fallback xmlns="">
              <p:pic>
                <p:nvPicPr>
                  <p:cNvPr id="24" name="Ink 23">
                    <a:extLst>
                      <a:ext uri="{FF2B5EF4-FFF2-40B4-BE49-F238E27FC236}">
                        <a16:creationId xmlns:a16="http://schemas.microsoft.com/office/drawing/2014/main" id="{979F6929-A4A8-1A76-7B95-6D4C1263EFE7}"/>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7170A4B-0F0D-CB6F-A0BD-D000B90035AA}"/>
                      </a:ext>
                    </a:extLst>
                  </p14:cNvPr>
                  <p14:cNvContentPartPr/>
                  <p14:nvPr/>
                </p14:nvContentPartPr>
                <p14:xfrm>
                  <a:off x="7925419" y="8828981"/>
                  <a:ext cx="168120" cy="360"/>
                </p14:xfrm>
              </p:contentPart>
            </mc:Choice>
            <mc:Fallback xmlns="">
              <p:pic>
                <p:nvPicPr>
                  <p:cNvPr id="26" name="Ink 25">
                    <a:extLst>
                      <a:ext uri="{FF2B5EF4-FFF2-40B4-BE49-F238E27FC236}">
                        <a16:creationId xmlns:a16="http://schemas.microsoft.com/office/drawing/2014/main" id="{D7170A4B-0F0D-CB6F-A0BD-D000B90035A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330F9E48-ACBB-5A34-A899-57C33CB3B843}"/>
                      </a:ext>
                    </a:extLst>
                  </p14:cNvPr>
                  <p14:cNvContentPartPr/>
                  <p14:nvPr/>
                </p14:nvContentPartPr>
                <p14:xfrm>
                  <a:off x="8203699" y="8730341"/>
                  <a:ext cx="68760" cy="417960"/>
                </p14:xfrm>
              </p:contentPart>
            </mc:Choice>
            <mc:Fallback xmlns="">
              <p:pic>
                <p:nvPicPr>
                  <p:cNvPr id="28" name="Ink 27">
                    <a:extLst>
                      <a:ext uri="{FF2B5EF4-FFF2-40B4-BE49-F238E27FC236}">
                        <a16:creationId xmlns:a16="http://schemas.microsoft.com/office/drawing/2014/main" id="{330F9E48-ACBB-5A34-A899-57C33CB3B843}"/>
                      </a:ext>
                    </a:extLst>
                  </p:cNvPr>
                  <p:cNvPicPr/>
                  <p:nvPr/>
                </p:nvPicPr>
                <p:blipFill>
                  <a:blip r:embed="rId11"/>
                  <a:stretch>
                    <a:fillRect/>
                  </a:stretch>
                </p:blipFill>
                <p:spPr>
                  <a:xfrm>
                    <a:off x="8185699" y="8712341"/>
                    <a:ext cx="104400" cy="453600"/>
                  </a:xfrm>
                  <a:prstGeom prst="rect">
                    <a:avLst/>
                  </a:prstGeom>
                </p:spPr>
              </p:pic>
            </mc:Fallback>
          </mc:AlternateContent>
        </p:grpSp>
        <p:grpSp>
          <p:nvGrpSpPr>
            <p:cNvPr id="30" name="Group 29">
              <a:extLst>
                <a:ext uri="{FF2B5EF4-FFF2-40B4-BE49-F238E27FC236}">
                  <a16:creationId xmlns:a16="http://schemas.microsoft.com/office/drawing/2014/main" id="{9104437E-3FD4-8D49-5A1B-E4E2F04EBE33}"/>
                </a:ext>
              </a:extLst>
            </p:cNvPr>
            <p:cNvGrpSpPr/>
            <p:nvPr/>
          </p:nvGrpSpPr>
          <p:grpSpPr>
            <a:xfrm>
              <a:off x="3684360" y="8748341"/>
              <a:ext cx="481320" cy="433440"/>
              <a:chOff x="7791139" y="8718821"/>
              <a:chExt cx="481320" cy="433440"/>
            </a:xfrm>
          </p:grpSpPr>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6C7C5F70-84F3-170F-8231-D9A6A987E4E6}"/>
                      </a:ext>
                    </a:extLst>
                  </p14:cNvPr>
                  <p14:cNvContentPartPr/>
                  <p14:nvPr/>
                </p14:nvContentPartPr>
                <p14:xfrm>
                  <a:off x="7791139" y="8748341"/>
                  <a:ext cx="117720" cy="403920"/>
                </p14:xfrm>
              </p:contentPart>
            </mc:Choice>
            <mc:Fallback xmlns="">
              <p:pic>
                <p:nvPicPr>
                  <p:cNvPr id="31" name="Ink 30">
                    <a:extLst>
                      <a:ext uri="{FF2B5EF4-FFF2-40B4-BE49-F238E27FC236}">
                        <a16:creationId xmlns:a16="http://schemas.microsoft.com/office/drawing/2014/main" id="{6C7C5F70-84F3-170F-8231-D9A6A987E4E6}"/>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C8CE3E1E-729F-1AD0-F350-B67D0D1FF80B}"/>
                      </a:ext>
                    </a:extLst>
                  </p14:cNvPr>
                  <p14:cNvContentPartPr/>
                  <p14:nvPr/>
                </p14:nvContentPartPr>
                <p14:xfrm>
                  <a:off x="7973299" y="8718821"/>
                  <a:ext cx="102240" cy="339480"/>
                </p14:xfrm>
              </p:contentPart>
            </mc:Choice>
            <mc:Fallback xmlns="">
              <p:pic>
                <p:nvPicPr>
                  <p:cNvPr id="32" name="Ink 31">
                    <a:extLst>
                      <a:ext uri="{FF2B5EF4-FFF2-40B4-BE49-F238E27FC236}">
                        <a16:creationId xmlns:a16="http://schemas.microsoft.com/office/drawing/2014/main" id="{C8CE3E1E-729F-1AD0-F350-B67D0D1FF80B}"/>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D0767B32-55AD-3D97-82DE-D5993B33176A}"/>
                      </a:ext>
                    </a:extLst>
                  </p14:cNvPr>
                  <p14:cNvContentPartPr/>
                  <p14:nvPr/>
                </p14:nvContentPartPr>
                <p14:xfrm>
                  <a:off x="7925419" y="8828981"/>
                  <a:ext cx="168120" cy="360"/>
                </p14:xfrm>
              </p:contentPart>
            </mc:Choice>
            <mc:Fallback xmlns="">
              <p:pic>
                <p:nvPicPr>
                  <p:cNvPr id="33" name="Ink 32">
                    <a:extLst>
                      <a:ext uri="{FF2B5EF4-FFF2-40B4-BE49-F238E27FC236}">
                        <a16:creationId xmlns:a16="http://schemas.microsoft.com/office/drawing/2014/main" id="{D0767B32-55AD-3D97-82DE-D5993B33176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E61FB238-9318-804A-5E40-722F94B4C9B4}"/>
                      </a:ext>
                    </a:extLst>
                  </p14:cNvPr>
                  <p14:cNvContentPartPr/>
                  <p14:nvPr/>
                </p14:nvContentPartPr>
                <p14:xfrm>
                  <a:off x="8203699" y="8730341"/>
                  <a:ext cx="68760" cy="417960"/>
                </p14:xfrm>
              </p:contentPart>
            </mc:Choice>
            <mc:Fallback xmlns="">
              <p:pic>
                <p:nvPicPr>
                  <p:cNvPr id="34" name="Ink 33">
                    <a:extLst>
                      <a:ext uri="{FF2B5EF4-FFF2-40B4-BE49-F238E27FC236}">
                        <a16:creationId xmlns:a16="http://schemas.microsoft.com/office/drawing/2014/main" id="{E61FB238-9318-804A-5E40-722F94B4C9B4}"/>
                      </a:ext>
                    </a:extLst>
                  </p:cNvPr>
                  <p:cNvPicPr/>
                  <p:nvPr/>
                </p:nvPicPr>
                <p:blipFill>
                  <a:blip r:embed="rId11"/>
                  <a:stretch>
                    <a:fillRect/>
                  </a:stretch>
                </p:blipFill>
                <p:spPr>
                  <a:xfrm>
                    <a:off x="8185699" y="8712341"/>
                    <a:ext cx="104400" cy="453600"/>
                  </a:xfrm>
                  <a:prstGeom prst="rect">
                    <a:avLst/>
                  </a:prstGeom>
                </p:spPr>
              </p:pic>
            </mc:Fallback>
          </mc:AlternateContent>
        </p:grpSp>
      </p:grpSp>
      <p:pic>
        <p:nvPicPr>
          <p:cNvPr id="6" name="Picture 5">
            <a:extLst>
              <a:ext uri="{FF2B5EF4-FFF2-40B4-BE49-F238E27FC236}">
                <a16:creationId xmlns:a16="http://schemas.microsoft.com/office/drawing/2014/main" id="{D9D0FA69-B916-2244-CA5D-AACD3A0A0750}"/>
              </a:ext>
            </a:extLst>
          </p:cNvPr>
          <p:cNvPicPr>
            <a:picLocks noChangeAspect="1"/>
          </p:cNvPicPr>
          <p:nvPr/>
        </p:nvPicPr>
        <p:blipFill>
          <a:blip r:embed="rId16"/>
          <a:stretch>
            <a:fillRect/>
          </a:stretch>
        </p:blipFill>
        <p:spPr>
          <a:xfrm>
            <a:off x="13966973" y="5628030"/>
            <a:ext cx="7608032" cy="6976872"/>
          </a:xfrm>
          <a:prstGeom prst="rect">
            <a:avLst/>
          </a:prstGeom>
        </p:spPr>
      </p:pic>
      <p:grpSp>
        <p:nvGrpSpPr>
          <p:cNvPr id="20" name="Group 19">
            <a:extLst>
              <a:ext uri="{FF2B5EF4-FFF2-40B4-BE49-F238E27FC236}">
                <a16:creationId xmlns:a16="http://schemas.microsoft.com/office/drawing/2014/main" id="{09B61243-C38E-9BAB-AF76-F246DF50B952}"/>
              </a:ext>
            </a:extLst>
          </p:cNvPr>
          <p:cNvGrpSpPr/>
          <p:nvPr/>
        </p:nvGrpSpPr>
        <p:grpSpPr>
          <a:xfrm>
            <a:off x="15821173" y="9399491"/>
            <a:ext cx="5273899" cy="462960"/>
            <a:chOff x="10481153" y="9376352"/>
            <a:chExt cx="5273899" cy="462960"/>
          </a:xfrm>
        </p:grpSpPr>
        <p:grpSp>
          <p:nvGrpSpPr>
            <p:cNvPr id="9" name="Group 8">
              <a:extLst>
                <a:ext uri="{FF2B5EF4-FFF2-40B4-BE49-F238E27FC236}">
                  <a16:creationId xmlns:a16="http://schemas.microsoft.com/office/drawing/2014/main" id="{6F960BEF-2734-C50A-AD70-BFBDCCE72D9E}"/>
                </a:ext>
              </a:extLst>
            </p:cNvPr>
            <p:cNvGrpSpPr/>
            <p:nvPr/>
          </p:nvGrpSpPr>
          <p:grpSpPr>
            <a:xfrm>
              <a:off x="15273732" y="9376352"/>
              <a:ext cx="481320" cy="433440"/>
              <a:chOff x="7791139" y="8718821"/>
              <a:chExt cx="481320" cy="433440"/>
            </a:xfrm>
          </p:grpSpPr>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390CE2C-4663-615E-32D7-B2F3D896E2B0}"/>
                      </a:ext>
                    </a:extLst>
                  </p14:cNvPr>
                  <p14:cNvContentPartPr/>
                  <p14:nvPr/>
                </p14:nvContentPartPr>
                <p14:xfrm>
                  <a:off x="7791139" y="8748341"/>
                  <a:ext cx="117720" cy="403920"/>
                </p14:xfrm>
              </p:contentPart>
            </mc:Choice>
            <mc:Fallback xmlns="">
              <p:pic>
                <p:nvPicPr>
                  <p:cNvPr id="23" name="Ink 22">
                    <a:extLst>
                      <a:ext uri="{FF2B5EF4-FFF2-40B4-BE49-F238E27FC236}">
                        <a16:creationId xmlns:a16="http://schemas.microsoft.com/office/drawing/2014/main" id="{9590D64A-E866-ABE8-41CD-55EC67466A1B}"/>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85963271-148A-6A71-35EC-05EC4EB4A66C}"/>
                      </a:ext>
                    </a:extLst>
                  </p14:cNvPr>
                  <p14:cNvContentPartPr/>
                  <p14:nvPr/>
                </p14:nvContentPartPr>
                <p14:xfrm>
                  <a:off x="7973299" y="8718821"/>
                  <a:ext cx="102240" cy="339480"/>
                </p14:xfrm>
              </p:contentPart>
            </mc:Choice>
            <mc:Fallback xmlns="">
              <p:pic>
                <p:nvPicPr>
                  <p:cNvPr id="24" name="Ink 23">
                    <a:extLst>
                      <a:ext uri="{FF2B5EF4-FFF2-40B4-BE49-F238E27FC236}">
                        <a16:creationId xmlns:a16="http://schemas.microsoft.com/office/drawing/2014/main" id="{979F6929-A4A8-1A76-7B95-6D4C1263EFE7}"/>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BB9A7809-7744-454D-46D8-C1C5A178A15D}"/>
                      </a:ext>
                    </a:extLst>
                  </p14:cNvPr>
                  <p14:cNvContentPartPr/>
                  <p14:nvPr/>
                </p14:nvContentPartPr>
                <p14:xfrm>
                  <a:off x="7925419" y="8828981"/>
                  <a:ext cx="168120" cy="360"/>
                </p14:xfrm>
              </p:contentPart>
            </mc:Choice>
            <mc:Fallback xmlns="">
              <p:pic>
                <p:nvPicPr>
                  <p:cNvPr id="26" name="Ink 25">
                    <a:extLst>
                      <a:ext uri="{FF2B5EF4-FFF2-40B4-BE49-F238E27FC236}">
                        <a16:creationId xmlns:a16="http://schemas.microsoft.com/office/drawing/2014/main" id="{D7170A4B-0F0D-CB6F-A0BD-D000B90035A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E4925206-2F63-0605-0BB6-7E89A960F771}"/>
                      </a:ext>
                    </a:extLst>
                  </p14:cNvPr>
                  <p14:cNvContentPartPr/>
                  <p14:nvPr/>
                </p14:nvContentPartPr>
                <p14:xfrm>
                  <a:off x="8203699" y="8730341"/>
                  <a:ext cx="68760" cy="417960"/>
                </p14:xfrm>
              </p:contentPart>
            </mc:Choice>
            <mc:Fallback xmlns="">
              <p:pic>
                <p:nvPicPr>
                  <p:cNvPr id="28" name="Ink 27">
                    <a:extLst>
                      <a:ext uri="{FF2B5EF4-FFF2-40B4-BE49-F238E27FC236}">
                        <a16:creationId xmlns:a16="http://schemas.microsoft.com/office/drawing/2014/main" id="{330F9E48-ACBB-5A34-A899-57C33CB3B843}"/>
                      </a:ext>
                    </a:extLst>
                  </p:cNvPr>
                  <p:cNvPicPr/>
                  <p:nvPr/>
                </p:nvPicPr>
                <p:blipFill>
                  <a:blip r:embed="rId11"/>
                  <a:stretch>
                    <a:fillRect/>
                  </a:stretch>
                </p:blipFill>
                <p:spPr>
                  <a:xfrm>
                    <a:off x="8185699" y="8712341"/>
                    <a:ext cx="104400" cy="453600"/>
                  </a:xfrm>
                  <a:prstGeom prst="rect">
                    <a:avLst/>
                  </a:prstGeom>
                </p:spPr>
              </p:pic>
            </mc:Fallback>
          </mc:AlternateContent>
        </p:grpSp>
        <p:grpSp>
          <p:nvGrpSpPr>
            <p:cNvPr id="10" name="Group 9">
              <a:extLst>
                <a:ext uri="{FF2B5EF4-FFF2-40B4-BE49-F238E27FC236}">
                  <a16:creationId xmlns:a16="http://schemas.microsoft.com/office/drawing/2014/main" id="{8AC712CD-BD5A-FABB-EE75-3A55E6F1E320}"/>
                </a:ext>
              </a:extLst>
            </p:cNvPr>
            <p:cNvGrpSpPr/>
            <p:nvPr/>
          </p:nvGrpSpPr>
          <p:grpSpPr>
            <a:xfrm>
              <a:off x="10481153" y="9405872"/>
              <a:ext cx="481320" cy="433440"/>
              <a:chOff x="7791139" y="8718821"/>
              <a:chExt cx="481320" cy="433440"/>
            </a:xfrm>
          </p:grpSpPr>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47EBE7B5-EC12-C414-5A0F-32EFBF593EB7}"/>
                      </a:ext>
                    </a:extLst>
                  </p14:cNvPr>
                  <p14:cNvContentPartPr/>
                  <p14:nvPr/>
                </p14:nvContentPartPr>
                <p14:xfrm>
                  <a:off x="7791139" y="8748341"/>
                  <a:ext cx="117720" cy="403920"/>
                </p14:xfrm>
              </p:contentPart>
            </mc:Choice>
            <mc:Fallback xmlns="">
              <p:pic>
                <p:nvPicPr>
                  <p:cNvPr id="31" name="Ink 30">
                    <a:extLst>
                      <a:ext uri="{FF2B5EF4-FFF2-40B4-BE49-F238E27FC236}">
                        <a16:creationId xmlns:a16="http://schemas.microsoft.com/office/drawing/2014/main" id="{6C7C5F70-84F3-170F-8231-D9A6A987E4E6}"/>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365C27C3-0128-DB37-F91D-2D9B4109CCBF}"/>
                      </a:ext>
                    </a:extLst>
                  </p14:cNvPr>
                  <p14:cNvContentPartPr/>
                  <p14:nvPr/>
                </p14:nvContentPartPr>
                <p14:xfrm>
                  <a:off x="7973299" y="8718821"/>
                  <a:ext cx="102240" cy="339480"/>
                </p14:xfrm>
              </p:contentPart>
            </mc:Choice>
            <mc:Fallback xmlns="">
              <p:pic>
                <p:nvPicPr>
                  <p:cNvPr id="32" name="Ink 31">
                    <a:extLst>
                      <a:ext uri="{FF2B5EF4-FFF2-40B4-BE49-F238E27FC236}">
                        <a16:creationId xmlns:a16="http://schemas.microsoft.com/office/drawing/2014/main" id="{C8CE3E1E-729F-1AD0-F350-B67D0D1FF80B}"/>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CF4B2763-C656-7801-0362-CCB383C46C52}"/>
                      </a:ext>
                    </a:extLst>
                  </p14:cNvPr>
                  <p14:cNvContentPartPr/>
                  <p14:nvPr/>
                </p14:nvContentPartPr>
                <p14:xfrm>
                  <a:off x="7925419" y="8828981"/>
                  <a:ext cx="168120" cy="360"/>
                </p14:xfrm>
              </p:contentPart>
            </mc:Choice>
            <mc:Fallback xmlns="">
              <p:pic>
                <p:nvPicPr>
                  <p:cNvPr id="33" name="Ink 32">
                    <a:extLst>
                      <a:ext uri="{FF2B5EF4-FFF2-40B4-BE49-F238E27FC236}">
                        <a16:creationId xmlns:a16="http://schemas.microsoft.com/office/drawing/2014/main" id="{D0767B32-55AD-3D97-82DE-D5993B33176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577BAA54-E4EA-1EE5-49EE-7538ABF097C0}"/>
                      </a:ext>
                    </a:extLst>
                  </p14:cNvPr>
                  <p14:cNvContentPartPr/>
                  <p14:nvPr/>
                </p14:nvContentPartPr>
                <p14:xfrm>
                  <a:off x="8203699" y="8730341"/>
                  <a:ext cx="68760" cy="417960"/>
                </p14:xfrm>
              </p:contentPart>
            </mc:Choice>
            <mc:Fallback xmlns="">
              <p:pic>
                <p:nvPicPr>
                  <p:cNvPr id="34" name="Ink 33">
                    <a:extLst>
                      <a:ext uri="{FF2B5EF4-FFF2-40B4-BE49-F238E27FC236}">
                        <a16:creationId xmlns:a16="http://schemas.microsoft.com/office/drawing/2014/main" id="{E61FB238-9318-804A-5E40-722F94B4C9B4}"/>
                      </a:ext>
                    </a:extLst>
                  </p:cNvPr>
                  <p:cNvPicPr/>
                  <p:nvPr/>
                </p:nvPicPr>
                <p:blipFill>
                  <a:blip r:embed="rId11"/>
                  <a:stretch>
                    <a:fillRect/>
                  </a:stretch>
                </p:blipFill>
                <p:spPr>
                  <a:xfrm>
                    <a:off x="8185699" y="8712341"/>
                    <a:ext cx="104400" cy="453600"/>
                  </a:xfrm>
                  <a:prstGeom prst="rect">
                    <a:avLst/>
                  </a:prstGeom>
                </p:spPr>
              </p:pic>
            </mc:Fallback>
          </mc:AlternateContent>
        </p:grpSp>
      </p:grpSp>
      <p:sp>
        <p:nvSpPr>
          <p:cNvPr id="19" name="TextBox 18">
            <a:extLst>
              <a:ext uri="{FF2B5EF4-FFF2-40B4-BE49-F238E27FC236}">
                <a16:creationId xmlns:a16="http://schemas.microsoft.com/office/drawing/2014/main" id="{C00C476B-029C-BD88-2FDD-8753A09A5947}"/>
              </a:ext>
            </a:extLst>
          </p:cNvPr>
          <p:cNvSpPr txBox="1"/>
          <p:nvPr/>
        </p:nvSpPr>
        <p:spPr>
          <a:xfrm>
            <a:off x="0" y="12604902"/>
            <a:ext cx="24183519" cy="1077218"/>
          </a:xfrm>
          <a:prstGeom prst="rect">
            <a:avLst/>
          </a:prstGeom>
          <a:noFill/>
        </p:spPr>
        <p:txBody>
          <a:bodyPr wrap="square">
            <a:spAutoFit/>
          </a:bodyPr>
          <a:lstStyle/>
          <a:p>
            <a:r>
              <a:rPr lang="en-US" sz="3200" b="0" i="0" u="none" strike="noStrike" dirty="0">
                <a:solidFill>
                  <a:schemeClr val="bg1">
                    <a:lumMod val="95000"/>
                  </a:schemeClr>
                </a:solidFill>
                <a:effectLst/>
                <a:latin typeface="Arial" panose="020B0604020202020204" pitchFamily="34" charset="0"/>
                <a:cs typeface="Arial" panose="020B0604020202020204" pitchFamily="34" charset="0"/>
              </a:rPr>
              <a:t>Fundamentals of Systems Biology, by MW Covert</a:t>
            </a:r>
          </a:p>
          <a:p>
            <a:r>
              <a:rPr lang="en-US" sz="3200" b="0" i="0" u="none" strike="noStrike" dirty="0">
                <a:solidFill>
                  <a:schemeClr val="bg1">
                    <a:lumMod val="95000"/>
                  </a:schemeClr>
                </a:solidFill>
                <a:effectLst/>
                <a:latin typeface="Arial" panose="020B0604020202020204" pitchFamily="34" charset="0"/>
                <a:cs typeface="Arial" panose="020B0604020202020204" pitchFamily="34" charset="0"/>
              </a:rPr>
              <a:t>Rosenfeld, N., </a:t>
            </a:r>
            <a:r>
              <a:rPr lang="en-US" sz="3200" b="0" i="0" u="none" strike="noStrike" dirty="0" err="1">
                <a:solidFill>
                  <a:schemeClr val="bg1">
                    <a:lumMod val="95000"/>
                  </a:schemeClr>
                </a:solidFill>
                <a:effectLst/>
                <a:latin typeface="Arial" panose="020B0604020202020204" pitchFamily="34" charset="0"/>
                <a:cs typeface="Arial" panose="020B0604020202020204" pitchFamily="34" charset="0"/>
              </a:rPr>
              <a:t>Elowitz</a:t>
            </a:r>
            <a:r>
              <a:rPr lang="en-US" sz="3200" b="0" i="0" u="none" strike="noStrike" dirty="0">
                <a:solidFill>
                  <a:schemeClr val="bg1">
                    <a:lumMod val="95000"/>
                  </a:schemeClr>
                </a:solidFill>
                <a:effectLst/>
                <a:latin typeface="Arial" panose="020B0604020202020204" pitchFamily="34" charset="0"/>
                <a:cs typeface="Arial" panose="020B0604020202020204" pitchFamily="34" charset="0"/>
              </a:rPr>
              <a:t>, M.B., and Alon, U. Journal of Molecular Biology 2002, 323(5): 785–793 </a:t>
            </a:r>
          </a:p>
        </p:txBody>
      </p:sp>
    </p:spTree>
    <p:extLst>
      <p:ext uri="{BB962C8B-B14F-4D97-AF65-F5344CB8AC3E}">
        <p14:creationId xmlns:p14="http://schemas.microsoft.com/office/powerpoint/2010/main" val="3592333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871135-022B-DB86-1174-66F2B69D9CD5}"/>
              </a:ext>
            </a:extLst>
          </p:cNvPr>
          <p:cNvPicPr>
            <a:picLocks noChangeAspect="1"/>
          </p:cNvPicPr>
          <p:nvPr/>
        </p:nvPicPr>
        <p:blipFill>
          <a:blip r:embed="rId3"/>
          <a:stretch>
            <a:fillRect/>
          </a:stretch>
        </p:blipFill>
        <p:spPr>
          <a:xfrm>
            <a:off x="2819400" y="752929"/>
            <a:ext cx="18288000" cy="11756570"/>
          </a:xfrm>
          <a:prstGeom prst="rect">
            <a:avLst/>
          </a:prstGeom>
        </p:spPr>
      </p:pic>
      <p:sp>
        <p:nvSpPr>
          <p:cNvPr id="4" name="TextBox 3">
            <a:extLst>
              <a:ext uri="{FF2B5EF4-FFF2-40B4-BE49-F238E27FC236}">
                <a16:creationId xmlns:a16="http://schemas.microsoft.com/office/drawing/2014/main" id="{1C757B42-BBE1-8E94-8D0C-B86FCB6CC70C}"/>
              </a:ext>
            </a:extLst>
          </p:cNvPr>
          <p:cNvSpPr txBox="1"/>
          <p:nvPr/>
        </p:nvSpPr>
        <p:spPr>
          <a:xfrm>
            <a:off x="0" y="12604902"/>
            <a:ext cx="24183519" cy="1077218"/>
          </a:xfrm>
          <a:prstGeom prst="rect">
            <a:avLst/>
          </a:prstGeom>
          <a:noFill/>
        </p:spPr>
        <p:txBody>
          <a:bodyPr wrap="square">
            <a:spAutoFit/>
          </a:bodyPr>
          <a:lstStyle/>
          <a:p>
            <a:r>
              <a:rPr lang="en-US" sz="3200" b="0" i="0" u="none" strike="noStrike" dirty="0">
                <a:solidFill>
                  <a:schemeClr val="bg1">
                    <a:lumMod val="95000"/>
                  </a:schemeClr>
                </a:solidFill>
                <a:effectLst/>
                <a:latin typeface="Arial" panose="020B0604020202020204" pitchFamily="34" charset="0"/>
                <a:cs typeface="Arial" panose="020B0604020202020204" pitchFamily="34" charset="0"/>
              </a:rPr>
              <a:t>Fundamentals of Systems Biology, by MW Covert</a:t>
            </a:r>
          </a:p>
          <a:p>
            <a:r>
              <a:rPr lang="en-US" sz="3200" b="0" i="0" u="none" strike="noStrike" dirty="0">
                <a:solidFill>
                  <a:schemeClr val="bg1">
                    <a:lumMod val="95000"/>
                  </a:schemeClr>
                </a:solidFill>
                <a:effectLst/>
                <a:latin typeface="Arial" panose="020B0604020202020204" pitchFamily="34" charset="0"/>
                <a:cs typeface="Arial" panose="020B0604020202020204" pitchFamily="34" charset="0"/>
              </a:rPr>
              <a:t>Rosenfeld, N., </a:t>
            </a:r>
            <a:r>
              <a:rPr lang="en-US" sz="3200" b="0" i="0" u="none" strike="noStrike" dirty="0" err="1">
                <a:solidFill>
                  <a:schemeClr val="bg1">
                    <a:lumMod val="95000"/>
                  </a:schemeClr>
                </a:solidFill>
                <a:effectLst/>
                <a:latin typeface="Arial" panose="020B0604020202020204" pitchFamily="34" charset="0"/>
                <a:cs typeface="Arial" panose="020B0604020202020204" pitchFamily="34" charset="0"/>
              </a:rPr>
              <a:t>Elowitz</a:t>
            </a:r>
            <a:r>
              <a:rPr lang="en-US" sz="3200" b="0" i="0" u="none" strike="noStrike" dirty="0">
                <a:solidFill>
                  <a:schemeClr val="bg1">
                    <a:lumMod val="95000"/>
                  </a:schemeClr>
                </a:solidFill>
                <a:effectLst/>
                <a:latin typeface="Arial" panose="020B0604020202020204" pitchFamily="34" charset="0"/>
                <a:cs typeface="Arial" panose="020B0604020202020204" pitchFamily="34" charset="0"/>
              </a:rPr>
              <a:t>, M.B., and Alon, U. Journal of Molecular Biology 2002, 323(5): 785–793 </a:t>
            </a:r>
          </a:p>
        </p:txBody>
      </p:sp>
    </p:spTree>
    <p:extLst>
      <p:ext uri="{BB962C8B-B14F-4D97-AF65-F5344CB8AC3E}">
        <p14:creationId xmlns:p14="http://schemas.microsoft.com/office/powerpoint/2010/main" val="2926787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Transcription and translation</a:t>
            </a:r>
          </a:p>
        </p:txBody>
      </p:sp>
      <p:pic>
        <p:nvPicPr>
          <p:cNvPr id="3" name="Picture 2">
            <a:extLst>
              <a:ext uri="{FF2B5EF4-FFF2-40B4-BE49-F238E27FC236}">
                <a16:creationId xmlns:a16="http://schemas.microsoft.com/office/drawing/2014/main" id="{447FF9DE-631A-1D7B-D882-CBEA25B283C3}"/>
              </a:ext>
            </a:extLst>
          </p:cNvPr>
          <p:cNvPicPr>
            <a:picLocks noChangeAspect="1"/>
          </p:cNvPicPr>
          <p:nvPr/>
        </p:nvPicPr>
        <p:blipFill>
          <a:blip r:embed="rId3"/>
          <a:stretch>
            <a:fillRect/>
          </a:stretch>
        </p:blipFill>
        <p:spPr>
          <a:xfrm>
            <a:off x="2765732" y="6180693"/>
            <a:ext cx="6771774" cy="6976979"/>
          </a:xfrm>
          <a:prstGeom prst="rect">
            <a:avLst/>
          </a:prstGeom>
        </p:spPr>
      </p:pic>
      <p:grpSp>
        <p:nvGrpSpPr>
          <p:cNvPr id="35" name="Group 34">
            <a:extLst>
              <a:ext uri="{FF2B5EF4-FFF2-40B4-BE49-F238E27FC236}">
                <a16:creationId xmlns:a16="http://schemas.microsoft.com/office/drawing/2014/main" id="{55A94984-5323-1FE3-2581-0EF62C18337A}"/>
              </a:ext>
            </a:extLst>
          </p:cNvPr>
          <p:cNvGrpSpPr/>
          <p:nvPr/>
        </p:nvGrpSpPr>
        <p:grpSpPr>
          <a:xfrm>
            <a:off x="4580279" y="10305381"/>
            <a:ext cx="4588099" cy="462960"/>
            <a:chOff x="3684360" y="8718821"/>
            <a:chExt cx="4588099" cy="462960"/>
          </a:xfrm>
        </p:grpSpPr>
        <p:grpSp>
          <p:nvGrpSpPr>
            <p:cNvPr id="29" name="Group 28">
              <a:extLst>
                <a:ext uri="{FF2B5EF4-FFF2-40B4-BE49-F238E27FC236}">
                  <a16:creationId xmlns:a16="http://schemas.microsoft.com/office/drawing/2014/main" id="{4BFBD8C5-F180-4E8D-6F04-BC4597AD60C2}"/>
                </a:ext>
              </a:extLst>
            </p:cNvPr>
            <p:cNvGrpSpPr/>
            <p:nvPr/>
          </p:nvGrpSpPr>
          <p:grpSpPr>
            <a:xfrm>
              <a:off x="7791139" y="8718821"/>
              <a:ext cx="481320" cy="433440"/>
              <a:chOff x="7791139" y="8718821"/>
              <a:chExt cx="481320" cy="433440"/>
            </a:xfrm>
          </p:grpSpPr>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9590D64A-E866-ABE8-41CD-55EC67466A1B}"/>
                      </a:ext>
                    </a:extLst>
                  </p14:cNvPr>
                  <p14:cNvContentPartPr/>
                  <p14:nvPr/>
                </p14:nvContentPartPr>
                <p14:xfrm>
                  <a:off x="7791139" y="8748341"/>
                  <a:ext cx="117720" cy="403920"/>
                </p14:xfrm>
              </p:contentPart>
            </mc:Choice>
            <mc:Fallback xmlns="">
              <p:pic>
                <p:nvPicPr>
                  <p:cNvPr id="23" name="Ink 22">
                    <a:extLst>
                      <a:ext uri="{FF2B5EF4-FFF2-40B4-BE49-F238E27FC236}">
                        <a16:creationId xmlns:a16="http://schemas.microsoft.com/office/drawing/2014/main" id="{9590D64A-E866-ABE8-41CD-55EC67466A1B}"/>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979F6929-A4A8-1A76-7B95-6D4C1263EFE7}"/>
                      </a:ext>
                    </a:extLst>
                  </p14:cNvPr>
                  <p14:cNvContentPartPr/>
                  <p14:nvPr/>
                </p14:nvContentPartPr>
                <p14:xfrm>
                  <a:off x="7973299" y="8718821"/>
                  <a:ext cx="102240" cy="339480"/>
                </p14:xfrm>
              </p:contentPart>
            </mc:Choice>
            <mc:Fallback xmlns="">
              <p:pic>
                <p:nvPicPr>
                  <p:cNvPr id="24" name="Ink 23">
                    <a:extLst>
                      <a:ext uri="{FF2B5EF4-FFF2-40B4-BE49-F238E27FC236}">
                        <a16:creationId xmlns:a16="http://schemas.microsoft.com/office/drawing/2014/main" id="{979F6929-A4A8-1A76-7B95-6D4C1263EFE7}"/>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7170A4B-0F0D-CB6F-A0BD-D000B90035AA}"/>
                      </a:ext>
                    </a:extLst>
                  </p14:cNvPr>
                  <p14:cNvContentPartPr/>
                  <p14:nvPr/>
                </p14:nvContentPartPr>
                <p14:xfrm>
                  <a:off x="7925419" y="8828981"/>
                  <a:ext cx="168120" cy="360"/>
                </p14:xfrm>
              </p:contentPart>
            </mc:Choice>
            <mc:Fallback xmlns="">
              <p:pic>
                <p:nvPicPr>
                  <p:cNvPr id="26" name="Ink 25">
                    <a:extLst>
                      <a:ext uri="{FF2B5EF4-FFF2-40B4-BE49-F238E27FC236}">
                        <a16:creationId xmlns:a16="http://schemas.microsoft.com/office/drawing/2014/main" id="{D7170A4B-0F0D-CB6F-A0BD-D000B90035A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330F9E48-ACBB-5A34-A899-57C33CB3B843}"/>
                      </a:ext>
                    </a:extLst>
                  </p14:cNvPr>
                  <p14:cNvContentPartPr/>
                  <p14:nvPr/>
                </p14:nvContentPartPr>
                <p14:xfrm>
                  <a:off x="8203699" y="8730341"/>
                  <a:ext cx="68760" cy="417960"/>
                </p14:xfrm>
              </p:contentPart>
            </mc:Choice>
            <mc:Fallback xmlns="">
              <p:pic>
                <p:nvPicPr>
                  <p:cNvPr id="28" name="Ink 27">
                    <a:extLst>
                      <a:ext uri="{FF2B5EF4-FFF2-40B4-BE49-F238E27FC236}">
                        <a16:creationId xmlns:a16="http://schemas.microsoft.com/office/drawing/2014/main" id="{330F9E48-ACBB-5A34-A899-57C33CB3B843}"/>
                      </a:ext>
                    </a:extLst>
                  </p:cNvPr>
                  <p:cNvPicPr/>
                  <p:nvPr/>
                </p:nvPicPr>
                <p:blipFill>
                  <a:blip r:embed="rId11"/>
                  <a:stretch>
                    <a:fillRect/>
                  </a:stretch>
                </p:blipFill>
                <p:spPr>
                  <a:xfrm>
                    <a:off x="8185699" y="8712341"/>
                    <a:ext cx="104400" cy="453600"/>
                  </a:xfrm>
                  <a:prstGeom prst="rect">
                    <a:avLst/>
                  </a:prstGeom>
                </p:spPr>
              </p:pic>
            </mc:Fallback>
          </mc:AlternateContent>
        </p:grpSp>
        <p:grpSp>
          <p:nvGrpSpPr>
            <p:cNvPr id="30" name="Group 29">
              <a:extLst>
                <a:ext uri="{FF2B5EF4-FFF2-40B4-BE49-F238E27FC236}">
                  <a16:creationId xmlns:a16="http://schemas.microsoft.com/office/drawing/2014/main" id="{9104437E-3FD4-8D49-5A1B-E4E2F04EBE33}"/>
                </a:ext>
              </a:extLst>
            </p:cNvPr>
            <p:cNvGrpSpPr/>
            <p:nvPr/>
          </p:nvGrpSpPr>
          <p:grpSpPr>
            <a:xfrm>
              <a:off x="3684360" y="8748341"/>
              <a:ext cx="481320" cy="433440"/>
              <a:chOff x="7791139" y="8718821"/>
              <a:chExt cx="481320" cy="433440"/>
            </a:xfrm>
          </p:grpSpPr>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6C7C5F70-84F3-170F-8231-D9A6A987E4E6}"/>
                      </a:ext>
                    </a:extLst>
                  </p14:cNvPr>
                  <p14:cNvContentPartPr/>
                  <p14:nvPr/>
                </p14:nvContentPartPr>
                <p14:xfrm>
                  <a:off x="7791139" y="8748341"/>
                  <a:ext cx="117720" cy="403920"/>
                </p14:xfrm>
              </p:contentPart>
            </mc:Choice>
            <mc:Fallback xmlns="">
              <p:pic>
                <p:nvPicPr>
                  <p:cNvPr id="31" name="Ink 30">
                    <a:extLst>
                      <a:ext uri="{FF2B5EF4-FFF2-40B4-BE49-F238E27FC236}">
                        <a16:creationId xmlns:a16="http://schemas.microsoft.com/office/drawing/2014/main" id="{6C7C5F70-84F3-170F-8231-D9A6A987E4E6}"/>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C8CE3E1E-729F-1AD0-F350-B67D0D1FF80B}"/>
                      </a:ext>
                    </a:extLst>
                  </p14:cNvPr>
                  <p14:cNvContentPartPr/>
                  <p14:nvPr/>
                </p14:nvContentPartPr>
                <p14:xfrm>
                  <a:off x="7973299" y="8718821"/>
                  <a:ext cx="102240" cy="339480"/>
                </p14:xfrm>
              </p:contentPart>
            </mc:Choice>
            <mc:Fallback xmlns="">
              <p:pic>
                <p:nvPicPr>
                  <p:cNvPr id="32" name="Ink 31">
                    <a:extLst>
                      <a:ext uri="{FF2B5EF4-FFF2-40B4-BE49-F238E27FC236}">
                        <a16:creationId xmlns:a16="http://schemas.microsoft.com/office/drawing/2014/main" id="{C8CE3E1E-729F-1AD0-F350-B67D0D1FF80B}"/>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D0767B32-55AD-3D97-82DE-D5993B33176A}"/>
                      </a:ext>
                    </a:extLst>
                  </p14:cNvPr>
                  <p14:cNvContentPartPr/>
                  <p14:nvPr/>
                </p14:nvContentPartPr>
                <p14:xfrm>
                  <a:off x="7925419" y="8828981"/>
                  <a:ext cx="168120" cy="360"/>
                </p14:xfrm>
              </p:contentPart>
            </mc:Choice>
            <mc:Fallback xmlns="">
              <p:pic>
                <p:nvPicPr>
                  <p:cNvPr id="33" name="Ink 32">
                    <a:extLst>
                      <a:ext uri="{FF2B5EF4-FFF2-40B4-BE49-F238E27FC236}">
                        <a16:creationId xmlns:a16="http://schemas.microsoft.com/office/drawing/2014/main" id="{D0767B32-55AD-3D97-82DE-D5993B33176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E61FB238-9318-804A-5E40-722F94B4C9B4}"/>
                      </a:ext>
                    </a:extLst>
                  </p14:cNvPr>
                  <p14:cNvContentPartPr/>
                  <p14:nvPr/>
                </p14:nvContentPartPr>
                <p14:xfrm>
                  <a:off x="8203699" y="8730341"/>
                  <a:ext cx="68760" cy="417960"/>
                </p14:xfrm>
              </p:contentPart>
            </mc:Choice>
            <mc:Fallback xmlns="">
              <p:pic>
                <p:nvPicPr>
                  <p:cNvPr id="34" name="Ink 33">
                    <a:extLst>
                      <a:ext uri="{FF2B5EF4-FFF2-40B4-BE49-F238E27FC236}">
                        <a16:creationId xmlns:a16="http://schemas.microsoft.com/office/drawing/2014/main" id="{E61FB238-9318-804A-5E40-722F94B4C9B4}"/>
                      </a:ext>
                    </a:extLst>
                  </p:cNvPr>
                  <p:cNvPicPr/>
                  <p:nvPr/>
                </p:nvPicPr>
                <p:blipFill>
                  <a:blip r:embed="rId11"/>
                  <a:stretch>
                    <a:fillRect/>
                  </a:stretch>
                </p:blipFill>
                <p:spPr>
                  <a:xfrm>
                    <a:off x="8185699" y="8712341"/>
                    <a:ext cx="104400" cy="453600"/>
                  </a:xfrm>
                  <a:prstGeom prst="rect">
                    <a:avLst/>
                  </a:prstGeom>
                </p:spPr>
              </p:pic>
            </mc:Fallback>
          </mc:AlternateContent>
        </p:grpSp>
      </p:grpSp>
      <p:pic>
        <p:nvPicPr>
          <p:cNvPr id="6" name="Picture 5">
            <a:extLst>
              <a:ext uri="{FF2B5EF4-FFF2-40B4-BE49-F238E27FC236}">
                <a16:creationId xmlns:a16="http://schemas.microsoft.com/office/drawing/2014/main" id="{D9D0FA69-B916-2244-CA5D-AACD3A0A0750}"/>
              </a:ext>
            </a:extLst>
          </p:cNvPr>
          <p:cNvPicPr>
            <a:picLocks noChangeAspect="1"/>
          </p:cNvPicPr>
          <p:nvPr/>
        </p:nvPicPr>
        <p:blipFill>
          <a:blip r:embed="rId16"/>
          <a:stretch>
            <a:fillRect/>
          </a:stretch>
        </p:blipFill>
        <p:spPr>
          <a:xfrm>
            <a:off x="13941573" y="6331264"/>
            <a:ext cx="7608032" cy="6976872"/>
          </a:xfrm>
          <a:prstGeom prst="rect">
            <a:avLst/>
          </a:prstGeom>
        </p:spPr>
      </p:pic>
      <p:grpSp>
        <p:nvGrpSpPr>
          <p:cNvPr id="20" name="Group 19">
            <a:extLst>
              <a:ext uri="{FF2B5EF4-FFF2-40B4-BE49-F238E27FC236}">
                <a16:creationId xmlns:a16="http://schemas.microsoft.com/office/drawing/2014/main" id="{09B61243-C38E-9BAB-AF76-F246DF50B952}"/>
              </a:ext>
            </a:extLst>
          </p:cNvPr>
          <p:cNvGrpSpPr/>
          <p:nvPr/>
        </p:nvGrpSpPr>
        <p:grpSpPr>
          <a:xfrm>
            <a:off x="15795773" y="10102725"/>
            <a:ext cx="5273899" cy="462960"/>
            <a:chOff x="10481153" y="9376352"/>
            <a:chExt cx="5273899" cy="462960"/>
          </a:xfrm>
        </p:grpSpPr>
        <p:grpSp>
          <p:nvGrpSpPr>
            <p:cNvPr id="9" name="Group 8">
              <a:extLst>
                <a:ext uri="{FF2B5EF4-FFF2-40B4-BE49-F238E27FC236}">
                  <a16:creationId xmlns:a16="http://schemas.microsoft.com/office/drawing/2014/main" id="{6F960BEF-2734-C50A-AD70-BFBDCCE72D9E}"/>
                </a:ext>
              </a:extLst>
            </p:cNvPr>
            <p:cNvGrpSpPr/>
            <p:nvPr/>
          </p:nvGrpSpPr>
          <p:grpSpPr>
            <a:xfrm>
              <a:off x="15273732" y="9376352"/>
              <a:ext cx="481320" cy="433440"/>
              <a:chOff x="7791139" y="8718821"/>
              <a:chExt cx="481320" cy="433440"/>
            </a:xfrm>
          </p:grpSpPr>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390CE2C-4663-615E-32D7-B2F3D896E2B0}"/>
                      </a:ext>
                    </a:extLst>
                  </p14:cNvPr>
                  <p14:cNvContentPartPr/>
                  <p14:nvPr/>
                </p14:nvContentPartPr>
                <p14:xfrm>
                  <a:off x="7791139" y="8748341"/>
                  <a:ext cx="117720" cy="403920"/>
                </p14:xfrm>
              </p:contentPart>
            </mc:Choice>
            <mc:Fallback xmlns="">
              <p:pic>
                <p:nvPicPr>
                  <p:cNvPr id="23" name="Ink 22">
                    <a:extLst>
                      <a:ext uri="{FF2B5EF4-FFF2-40B4-BE49-F238E27FC236}">
                        <a16:creationId xmlns:a16="http://schemas.microsoft.com/office/drawing/2014/main" id="{9590D64A-E866-ABE8-41CD-55EC67466A1B}"/>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85963271-148A-6A71-35EC-05EC4EB4A66C}"/>
                      </a:ext>
                    </a:extLst>
                  </p14:cNvPr>
                  <p14:cNvContentPartPr/>
                  <p14:nvPr/>
                </p14:nvContentPartPr>
                <p14:xfrm>
                  <a:off x="7973299" y="8718821"/>
                  <a:ext cx="102240" cy="339480"/>
                </p14:xfrm>
              </p:contentPart>
            </mc:Choice>
            <mc:Fallback xmlns="">
              <p:pic>
                <p:nvPicPr>
                  <p:cNvPr id="24" name="Ink 23">
                    <a:extLst>
                      <a:ext uri="{FF2B5EF4-FFF2-40B4-BE49-F238E27FC236}">
                        <a16:creationId xmlns:a16="http://schemas.microsoft.com/office/drawing/2014/main" id="{979F6929-A4A8-1A76-7B95-6D4C1263EFE7}"/>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BB9A7809-7744-454D-46D8-C1C5A178A15D}"/>
                      </a:ext>
                    </a:extLst>
                  </p14:cNvPr>
                  <p14:cNvContentPartPr/>
                  <p14:nvPr/>
                </p14:nvContentPartPr>
                <p14:xfrm>
                  <a:off x="7925419" y="8828981"/>
                  <a:ext cx="168120" cy="360"/>
                </p14:xfrm>
              </p:contentPart>
            </mc:Choice>
            <mc:Fallback xmlns="">
              <p:pic>
                <p:nvPicPr>
                  <p:cNvPr id="26" name="Ink 25">
                    <a:extLst>
                      <a:ext uri="{FF2B5EF4-FFF2-40B4-BE49-F238E27FC236}">
                        <a16:creationId xmlns:a16="http://schemas.microsoft.com/office/drawing/2014/main" id="{D7170A4B-0F0D-CB6F-A0BD-D000B90035A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E4925206-2F63-0605-0BB6-7E89A960F771}"/>
                      </a:ext>
                    </a:extLst>
                  </p14:cNvPr>
                  <p14:cNvContentPartPr/>
                  <p14:nvPr/>
                </p14:nvContentPartPr>
                <p14:xfrm>
                  <a:off x="8203699" y="8730341"/>
                  <a:ext cx="68760" cy="417960"/>
                </p14:xfrm>
              </p:contentPart>
            </mc:Choice>
            <mc:Fallback xmlns="">
              <p:pic>
                <p:nvPicPr>
                  <p:cNvPr id="28" name="Ink 27">
                    <a:extLst>
                      <a:ext uri="{FF2B5EF4-FFF2-40B4-BE49-F238E27FC236}">
                        <a16:creationId xmlns:a16="http://schemas.microsoft.com/office/drawing/2014/main" id="{330F9E48-ACBB-5A34-A899-57C33CB3B843}"/>
                      </a:ext>
                    </a:extLst>
                  </p:cNvPr>
                  <p:cNvPicPr/>
                  <p:nvPr/>
                </p:nvPicPr>
                <p:blipFill>
                  <a:blip r:embed="rId11"/>
                  <a:stretch>
                    <a:fillRect/>
                  </a:stretch>
                </p:blipFill>
                <p:spPr>
                  <a:xfrm>
                    <a:off x="8185699" y="8712341"/>
                    <a:ext cx="104400" cy="453600"/>
                  </a:xfrm>
                  <a:prstGeom prst="rect">
                    <a:avLst/>
                  </a:prstGeom>
                </p:spPr>
              </p:pic>
            </mc:Fallback>
          </mc:AlternateContent>
        </p:grpSp>
        <p:grpSp>
          <p:nvGrpSpPr>
            <p:cNvPr id="10" name="Group 9">
              <a:extLst>
                <a:ext uri="{FF2B5EF4-FFF2-40B4-BE49-F238E27FC236}">
                  <a16:creationId xmlns:a16="http://schemas.microsoft.com/office/drawing/2014/main" id="{8AC712CD-BD5A-FABB-EE75-3A55E6F1E320}"/>
                </a:ext>
              </a:extLst>
            </p:cNvPr>
            <p:cNvGrpSpPr/>
            <p:nvPr/>
          </p:nvGrpSpPr>
          <p:grpSpPr>
            <a:xfrm>
              <a:off x="10481153" y="9405872"/>
              <a:ext cx="481320" cy="433440"/>
              <a:chOff x="7791139" y="8718821"/>
              <a:chExt cx="481320" cy="433440"/>
            </a:xfrm>
          </p:grpSpPr>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47EBE7B5-EC12-C414-5A0F-32EFBF593EB7}"/>
                      </a:ext>
                    </a:extLst>
                  </p14:cNvPr>
                  <p14:cNvContentPartPr/>
                  <p14:nvPr/>
                </p14:nvContentPartPr>
                <p14:xfrm>
                  <a:off x="7791139" y="8748341"/>
                  <a:ext cx="117720" cy="403920"/>
                </p14:xfrm>
              </p:contentPart>
            </mc:Choice>
            <mc:Fallback xmlns="">
              <p:pic>
                <p:nvPicPr>
                  <p:cNvPr id="31" name="Ink 30">
                    <a:extLst>
                      <a:ext uri="{FF2B5EF4-FFF2-40B4-BE49-F238E27FC236}">
                        <a16:creationId xmlns:a16="http://schemas.microsoft.com/office/drawing/2014/main" id="{6C7C5F70-84F3-170F-8231-D9A6A987E4E6}"/>
                      </a:ext>
                    </a:extLst>
                  </p:cNvPr>
                  <p:cNvPicPr/>
                  <p:nvPr/>
                </p:nvPicPr>
                <p:blipFill>
                  <a:blip r:embed="rId5"/>
                  <a:stretch>
                    <a:fillRect/>
                  </a:stretch>
                </p:blipFill>
                <p:spPr>
                  <a:xfrm>
                    <a:off x="7773139" y="8730341"/>
                    <a:ext cx="153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365C27C3-0128-DB37-F91D-2D9B4109CCBF}"/>
                      </a:ext>
                    </a:extLst>
                  </p14:cNvPr>
                  <p14:cNvContentPartPr/>
                  <p14:nvPr/>
                </p14:nvContentPartPr>
                <p14:xfrm>
                  <a:off x="7973299" y="8718821"/>
                  <a:ext cx="102240" cy="339480"/>
                </p14:xfrm>
              </p:contentPart>
            </mc:Choice>
            <mc:Fallback xmlns="">
              <p:pic>
                <p:nvPicPr>
                  <p:cNvPr id="32" name="Ink 31">
                    <a:extLst>
                      <a:ext uri="{FF2B5EF4-FFF2-40B4-BE49-F238E27FC236}">
                        <a16:creationId xmlns:a16="http://schemas.microsoft.com/office/drawing/2014/main" id="{C8CE3E1E-729F-1AD0-F350-B67D0D1FF80B}"/>
                      </a:ext>
                    </a:extLst>
                  </p:cNvPr>
                  <p:cNvPicPr/>
                  <p:nvPr/>
                </p:nvPicPr>
                <p:blipFill>
                  <a:blip r:embed="rId7"/>
                  <a:stretch>
                    <a:fillRect/>
                  </a:stretch>
                </p:blipFill>
                <p:spPr>
                  <a:xfrm>
                    <a:off x="7955659" y="8700821"/>
                    <a:ext cx="137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CF4B2763-C656-7801-0362-CCB383C46C52}"/>
                      </a:ext>
                    </a:extLst>
                  </p14:cNvPr>
                  <p14:cNvContentPartPr/>
                  <p14:nvPr/>
                </p14:nvContentPartPr>
                <p14:xfrm>
                  <a:off x="7925419" y="8828981"/>
                  <a:ext cx="168120" cy="360"/>
                </p14:xfrm>
              </p:contentPart>
            </mc:Choice>
            <mc:Fallback xmlns="">
              <p:pic>
                <p:nvPicPr>
                  <p:cNvPr id="33" name="Ink 32">
                    <a:extLst>
                      <a:ext uri="{FF2B5EF4-FFF2-40B4-BE49-F238E27FC236}">
                        <a16:creationId xmlns:a16="http://schemas.microsoft.com/office/drawing/2014/main" id="{D0767B32-55AD-3D97-82DE-D5993B33176A}"/>
                      </a:ext>
                    </a:extLst>
                  </p:cNvPr>
                  <p:cNvPicPr/>
                  <p:nvPr/>
                </p:nvPicPr>
                <p:blipFill>
                  <a:blip r:embed="rId9"/>
                  <a:stretch>
                    <a:fillRect/>
                  </a:stretch>
                </p:blipFill>
                <p:spPr>
                  <a:xfrm>
                    <a:off x="7907419" y="8810981"/>
                    <a:ext cx="203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577BAA54-E4EA-1EE5-49EE-7538ABF097C0}"/>
                      </a:ext>
                    </a:extLst>
                  </p14:cNvPr>
                  <p14:cNvContentPartPr/>
                  <p14:nvPr/>
                </p14:nvContentPartPr>
                <p14:xfrm>
                  <a:off x="8203699" y="8730341"/>
                  <a:ext cx="68760" cy="417960"/>
                </p14:xfrm>
              </p:contentPart>
            </mc:Choice>
            <mc:Fallback xmlns="">
              <p:pic>
                <p:nvPicPr>
                  <p:cNvPr id="34" name="Ink 33">
                    <a:extLst>
                      <a:ext uri="{FF2B5EF4-FFF2-40B4-BE49-F238E27FC236}">
                        <a16:creationId xmlns:a16="http://schemas.microsoft.com/office/drawing/2014/main" id="{E61FB238-9318-804A-5E40-722F94B4C9B4}"/>
                      </a:ext>
                    </a:extLst>
                  </p:cNvPr>
                  <p:cNvPicPr/>
                  <p:nvPr/>
                </p:nvPicPr>
                <p:blipFill>
                  <a:blip r:embed="rId11"/>
                  <a:stretch>
                    <a:fillRect/>
                  </a:stretch>
                </p:blipFill>
                <p:spPr>
                  <a:xfrm>
                    <a:off x="8185699" y="8712341"/>
                    <a:ext cx="104400" cy="453600"/>
                  </a:xfrm>
                  <a:prstGeom prst="rect">
                    <a:avLst/>
                  </a:prstGeom>
                </p:spPr>
              </p:pic>
            </mc:Fallback>
          </mc:AlternateContent>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74D4D65-E149-2D03-DBC7-5BA53B92A849}"/>
                  </a:ext>
                </a:extLst>
              </p:cNvPr>
              <p:cNvSpPr txBox="1"/>
              <p:nvPr/>
            </p:nvSpPr>
            <p:spPr>
              <a:xfrm>
                <a:off x="1707646" y="2690969"/>
                <a:ext cx="9595354" cy="3260764"/>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3600" i="1" smtClean="0">
                              <a:solidFill>
                                <a:schemeClr val="bg1">
                                  <a:lumMod val="95000"/>
                                </a:schemeClr>
                              </a:solidFill>
                              <a:latin typeface="Cambria Math" panose="02040503050406030204" pitchFamily="18" charset="0"/>
                            </a:rPr>
                          </m:ctrlPr>
                        </m:fPr>
                        <m:num>
                          <m:r>
                            <m:rPr>
                              <m:nor/>
                            </m:rPr>
                            <a:rPr lang="en-US" sz="3600" i="1">
                              <a:solidFill>
                                <a:schemeClr val="bg1">
                                  <a:lumMod val="95000"/>
                                </a:schemeClr>
                              </a:solidFill>
                              <a:latin typeface="Cambria Math" panose="02040503050406030204" pitchFamily="18" charset="0"/>
                            </a:rPr>
                            <m:t>d</m:t>
                          </m:r>
                          <m:r>
                            <m:rPr>
                              <m:nor/>
                            </m:rPr>
                            <a:rPr lang="en-US" sz="3600" i="1">
                              <a:solidFill>
                                <a:schemeClr val="bg1">
                                  <a:lumMod val="95000"/>
                                </a:schemeClr>
                              </a:solidFill>
                              <a:latin typeface="Cambria Math" panose="02040503050406030204" pitchFamily="18" charset="0"/>
                            </a:rPr>
                            <m:t>[</m:t>
                          </m:r>
                          <m:r>
                            <m:rPr>
                              <m:nor/>
                            </m:rPr>
                            <a:rPr lang="en-US" sz="3600" i="1">
                              <a:solidFill>
                                <a:schemeClr val="bg1">
                                  <a:lumMod val="95000"/>
                                </a:schemeClr>
                              </a:solidFill>
                              <a:latin typeface="Cambria Math" panose="02040503050406030204" pitchFamily="18" charset="0"/>
                            </a:rPr>
                            <m:t>mRNA</m:t>
                          </m:r>
                          <m:r>
                            <m:rPr>
                              <m:nor/>
                            </m:rPr>
                            <a:rPr lang="en-US" sz="3600" i="1">
                              <a:solidFill>
                                <a:schemeClr val="bg1">
                                  <a:lumMod val="95000"/>
                                </a:schemeClr>
                              </a:solidFill>
                              <a:latin typeface="Cambria Math" panose="02040503050406030204" pitchFamily="18" charset="0"/>
                            </a:rPr>
                            <m:t>]</m:t>
                          </m:r>
                        </m:num>
                        <m:den>
                          <m:r>
                            <a:rPr lang="en-US" sz="3600" i="1">
                              <a:solidFill>
                                <a:schemeClr val="bg1">
                                  <a:lumMod val="95000"/>
                                </a:schemeClr>
                              </a:solidFill>
                              <a:latin typeface="Cambria Math" panose="02040503050406030204" pitchFamily="18" charset="0"/>
                            </a:rPr>
                            <m:t>𝑑𝑡</m:t>
                          </m:r>
                        </m:den>
                      </m:f>
                      <m:r>
                        <a:rPr lang="en-US" sz="3600" i="1">
                          <a:solidFill>
                            <a:schemeClr val="bg1">
                              <a:lumMod val="95000"/>
                            </a:schemeClr>
                          </a:solidFill>
                          <a:latin typeface="Cambria Math" panose="02040503050406030204" pitchFamily="18" charset="0"/>
                        </a:rPr>
                        <m:t>=</m:t>
                      </m:r>
                      <m:sSub>
                        <m:sSubPr>
                          <m:ctrlPr>
                            <a:rPr lang="en-US" sz="3600" i="1" smtClean="0">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𝑘</m:t>
                          </m:r>
                        </m:e>
                        <m:sub>
                          <m:r>
                            <a:rPr lang="en-US" sz="3600" i="1">
                              <a:solidFill>
                                <a:schemeClr val="bg1">
                                  <a:lumMod val="95000"/>
                                </a:schemeClr>
                              </a:solidFill>
                              <a:latin typeface="Cambria Math" panose="02040503050406030204" pitchFamily="18" charset="0"/>
                            </a:rPr>
                            <m:t>𝑡𝑟𝑠</m:t>
                          </m:r>
                        </m:sub>
                      </m:sSub>
                      <m:r>
                        <a:rPr lang="en-US" sz="3600" i="1">
                          <a:solidFill>
                            <a:schemeClr val="bg1">
                              <a:lumMod val="95000"/>
                            </a:schemeClr>
                          </a:solidFill>
                          <a:latin typeface="Cambria Math" panose="02040503050406030204" pitchFamily="18" charset="0"/>
                        </a:rPr>
                        <m:t>−</m:t>
                      </m:r>
                      <m:sSub>
                        <m:sSubPr>
                          <m:ctrlPr>
                            <a:rPr lang="en-US" sz="3600" i="1">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𝑚𝑙𝑜𝑠𝑠</m:t>
                          </m:r>
                        </m:sub>
                      </m:sSub>
                      <m:r>
                        <a:rPr lang="en-US" sz="3600" i="1">
                          <a:solidFill>
                            <a:schemeClr val="bg1">
                              <a:lumMod val="95000"/>
                            </a:schemeClr>
                          </a:solidFill>
                          <a:latin typeface="Cambria Math" panose="02040503050406030204" pitchFamily="18" charset="0"/>
                        </a:rPr>
                        <m:t>∗</m:t>
                      </m:r>
                      <m:d>
                        <m:dPr>
                          <m:begChr m:val="["/>
                          <m:endChr m:val="]"/>
                          <m:ctrlPr>
                            <a:rPr lang="en-US" sz="3600" i="1">
                              <a:solidFill>
                                <a:schemeClr val="bg1">
                                  <a:lumMod val="95000"/>
                                </a:schemeClr>
                              </a:solidFill>
                              <a:latin typeface="Cambria Math" panose="02040503050406030204" pitchFamily="18" charset="0"/>
                            </a:rPr>
                          </m:ctrlPr>
                        </m:dPr>
                        <m:e>
                          <m:r>
                            <a:rPr lang="en-US" sz="3600" i="1">
                              <a:solidFill>
                                <a:schemeClr val="bg1">
                                  <a:lumMod val="95000"/>
                                </a:schemeClr>
                              </a:solidFill>
                              <a:latin typeface="Cambria Math" panose="02040503050406030204" pitchFamily="18" charset="0"/>
                            </a:rPr>
                            <m:t>𝑚𝑅𝑁𝐴</m:t>
                          </m:r>
                        </m:e>
                      </m:d>
                    </m:oMath>
                  </m:oMathPara>
                </a14:m>
                <a:endParaRPr lang="en-US" sz="36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f>
                        <m:fPr>
                          <m:ctrlPr>
                            <a:rPr lang="en-US" sz="3600" b="0" i="1" smtClean="0">
                              <a:solidFill>
                                <a:schemeClr val="bg1">
                                  <a:lumMod val="95000"/>
                                </a:schemeClr>
                              </a:solidFill>
                              <a:latin typeface="Cambria Math" panose="02040503050406030204" pitchFamily="18" charset="0"/>
                            </a:rPr>
                          </m:ctrlPr>
                        </m:fPr>
                        <m:num>
                          <m:r>
                            <m:rPr>
                              <m:nor/>
                            </m:rPr>
                            <a:rPr lang="en-US" sz="3600" b="0" i="1" smtClean="0">
                              <a:solidFill>
                                <a:schemeClr val="bg1">
                                  <a:lumMod val="95000"/>
                                </a:schemeClr>
                              </a:solidFill>
                              <a:latin typeface="Cambria Math" panose="02040503050406030204" pitchFamily="18" charset="0"/>
                            </a:rPr>
                            <m:t>d</m:t>
                          </m:r>
                          <m:r>
                            <m:rPr>
                              <m:nor/>
                            </m:rPr>
                            <a:rPr lang="en-US" sz="3600" b="0" i="1" smtClean="0">
                              <a:solidFill>
                                <a:schemeClr val="bg1">
                                  <a:lumMod val="95000"/>
                                </a:schemeClr>
                              </a:solidFill>
                              <a:latin typeface="Cambria Math" panose="02040503050406030204" pitchFamily="18" charset="0"/>
                            </a:rPr>
                            <m:t>[</m:t>
                          </m:r>
                          <m:r>
                            <m:rPr>
                              <m:nor/>
                            </m:rPr>
                            <a:rPr lang="en-US" sz="3600" b="0" i="1" smtClean="0">
                              <a:solidFill>
                                <a:schemeClr val="bg1">
                                  <a:lumMod val="95000"/>
                                </a:schemeClr>
                              </a:solidFill>
                              <a:latin typeface="Cambria Math" panose="02040503050406030204" pitchFamily="18" charset="0"/>
                            </a:rPr>
                            <m:t>protein</m:t>
                          </m:r>
                          <m:r>
                            <m:rPr>
                              <m:nor/>
                            </m:rPr>
                            <a:rPr lang="en-US" sz="3600" b="0" i="1" smtClean="0">
                              <a:solidFill>
                                <a:schemeClr val="bg1">
                                  <a:lumMod val="95000"/>
                                </a:schemeClr>
                              </a:solidFill>
                              <a:latin typeface="Cambria Math" panose="02040503050406030204" pitchFamily="18" charset="0"/>
                            </a:rPr>
                            <m:t>]</m:t>
                          </m:r>
                        </m:num>
                        <m:den>
                          <m:r>
                            <a:rPr lang="en-US" sz="3600" b="0" i="1" smtClean="0">
                              <a:solidFill>
                                <a:schemeClr val="bg1">
                                  <a:lumMod val="95000"/>
                                </a:schemeClr>
                              </a:solidFill>
                              <a:latin typeface="Cambria Math" panose="02040503050406030204" pitchFamily="18" charset="0"/>
                            </a:rPr>
                            <m:t>𝑑</m:t>
                          </m:r>
                          <m:r>
                            <a:rPr lang="en-US" sz="3600" i="1">
                              <a:solidFill>
                                <a:schemeClr val="bg1">
                                  <a:lumMod val="95000"/>
                                </a:schemeClr>
                              </a:solidFill>
                              <a:latin typeface="Cambria Math" panose="02040503050406030204" pitchFamily="18" charset="0"/>
                            </a:rPr>
                            <m:t>𝑡</m:t>
                          </m:r>
                        </m:den>
                      </m:f>
                      <m:r>
                        <a:rPr lang="en-US" sz="3600" b="0" i="1" smtClean="0">
                          <a:solidFill>
                            <a:schemeClr val="bg1">
                              <a:lumMod val="95000"/>
                            </a:schemeClr>
                          </a:solidFill>
                          <a:latin typeface="Cambria Math" panose="02040503050406030204" pitchFamily="18" charset="0"/>
                        </a:rPr>
                        <m:t>=</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𝑡𝑟𝑙</m:t>
                          </m:r>
                        </m:sub>
                      </m:sSub>
                      <m:r>
                        <a:rPr lang="en-US" sz="3600" b="0" i="1" smtClean="0">
                          <a:solidFill>
                            <a:schemeClr val="bg1">
                              <a:lumMod val="95000"/>
                            </a:schemeClr>
                          </a:solidFill>
                          <a:latin typeface="Cambria Math" panose="02040503050406030204" pitchFamily="18" charset="0"/>
                        </a:rPr>
                        <m:t>∗[</m:t>
                      </m:r>
                      <m:r>
                        <a:rPr lang="en-US" sz="3600" b="0" i="1" smtClean="0">
                          <a:solidFill>
                            <a:schemeClr val="bg1">
                              <a:lumMod val="95000"/>
                            </a:schemeClr>
                          </a:solidFill>
                          <a:latin typeface="Cambria Math" panose="02040503050406030204" pitchFamily="18" charset="0"/>
                        </a:rPr>
                        <m:t>𝑚𝑅𝑁𝐴</m:t>
                      </m:r>
                      <m:r>
                        <a:rPr lang="en-US" sz="3600" b="0" i="1" smtClean="0">
                          <a:solidFill>
                            <a:schemeClr val="bg1">
                              <a:lumMod val="95000"/>
                            </a:schemeClr>
                          </a:solidFill>
                          <a:latin typeface="Cambria Math" panose="02040503050406030204" pitchFamily="18" charset="0"/>
                        </a:rPr>
                        <m:t>]−</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𝑝𝑙𝑜𝑠𝑠</m:t>
                          </m:r>
                        </m:sub>
                      </m:sSub>
                      <m:r>
                        <a:rPr lang="en-US" sz="3600" b="0" i="1" smtClean="0">
                          <a:solidFill>
                            <a:schemeClr val="bg1">
                              <a:lumMod val="95000"/>
                            </a:schemeClr>
                          </a:solidFill>
                          <a:latin typeface="Cambria Math" panose="02040503050406030204" pitchFamily="18" charset="0"/>
                        </a:rPr>
                        <m:t>∗</m:t>
                      </m:r>
                      <m:d>
                        <m:dPr>
                          <m:begChr m:val="["/>
                          <m:endChr m:val="]"/>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𝑝𝑟𝑜𝑡𝑒𝑖𝑛</m:t>
                          </m:r>
                        </m:e>
                      </m:d>
                    </m:oMath>
                  </m:oMathPara>
                </a14:m>
                <a:endParaRPr lang="en-US" sz="36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174D4D65-E149-2D03-DBC7-5BA53B92A849}"/>
                  </a:ext>
                </a:extLst>
              </p:cNvPr>
              <p:cNvSpPr txBox="1">
                <a:spLocks noRot="1" noChangeAspect="1" noMove="1" noResize="1" noEditPoints="1" noAdjustHandles="1" noChangeArrowheads="1" noChangeShapeType="1" noTextEdit="1"/>
              </p:cNvSpPr>
              <p:nvPr/>
            </p:nvSpPr>
            <p:spPr>
              <a:xfrm>
                <a:off x="1707646" y="2690969"/>
                <a:ext cx="9595354" cy="3260764"/>
              </a:xfrm>
              <a:prstGeom prst="rect">
                <a:avLst/>
              </a:prstGeom>
              <a:blipFill>
                <a:blip r:embed="rId25"/>
                <a:stretch>
                  <a:fillRect l="-132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9FE0BD-EF56-A37F-45CD-32B46FD2BDEF}"/>
                  </a:ext>
                </a:extLst>
              </p:cNvPr>
              <p:cNvSpPr txBox="1"/>
              <p:nvPr/>
            </p:nvSpPr>
            <p:spPr>
              <a:xfrm>
                <a:off x="12947912" y="2233769"/>
                <a:ext cx="9595354" cy="3983848"/>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3600" i="1" smtClean="0">
                              <a:solidFill>
                                <a:schemeClr val="bg1">
                                  <a:lumMod val="95000"/>
                                </a:schemeClr>
                              </a:solidFill>
                              <a:latin typeface="Cambria Math" panose="02040503050406030204" pitchFamily="18" charset="0"/>
                            </a:rPr>
                          </m:ctrlPr>
                        </m:fPr>
                        <m:num>
                          <m:r>
                            <m:rPr>
                              <m:nor/>
                            </m:rPr>
                            <a:rPr lang="en-US" sz="3600" i="1">
                              <a:solidFill>
                                <a:schemeClr val="bg1">
                                  <a:lumMod val="95000"/>
                                </a:schemeClr>
                              </a:solidFill>
                              <a:latin typeface="Cambria Math" panose="02040503050406030204" pitchFamily="18" charset="0"/>
                            </a:rPr>
                            <m:t>d</m:t>
                          </m:r>
                          <m:r>
                            <m:rPr>
                              <m:nor/>
                            </m:rPr>
                            <a:rPr lang="en-US" sz="3600" i="1">
                              <a:solidFill>
                                <a:schemeClr val="bg1">
                                  <a:lumMod val="95000"/>
                                </a:schemeClr>
                              </a:solidFill>
                              <a:latin typeface="Cambria Math" panose="02040503050406030204" pitchFamily="18" charset="0"/>
                            </a:rPr>
                            <m:t>[</m:t>
                          </m:r>
                          <m:r>
                            <m:rPr>
                              <m:nor/>
                            </m:rPr>
                            <a:rPr lang="en-US" sz="3600" i="1">
                              <a:solidFill>
                                <a:schemeClr val="bg1">
                                  <a:lumMod val="95000"/>
                                </a:schemeClr>
                              </a:solidFill>
                              <a:latin typeface="Cambria Math" panose="02040503050406030204" pitchFamily="18" charset="0"/>
                            </a:rPr>
                            <m:t>mRNA</m:t>
                          </m:r>
                          <m:r>
                            <m:rPr>
                              <m:nor/>
                            </m:rPr>
                            <a:rPr lang="en-US" sz="3600" i="1">
                              <a:solidFill>
                                <a:schemeClr val="bg1">
                                  <a:lumMod val="95000"/>
                                </a:schemeClr>
                              </a:solidFill>
                              <a:latin typeface="Cambria Math" panose="02040503050406030204" pitchFamily="18" charset="0"/>
                            </a:rPr>
                            <m:t>]</m:t>
                          </m:r>
                        </m:num>
                        <m:den>
                          <m:r>
                            <a:rPr lang="en-US" sz="3600" i="1">
                              <a:solidFill>
                                <a:schemeClr val="bg1">
                                  <a:lumMod val="95000"/>
                                </a:schemeClr>
                              </a:solidFill>
                              <a:latin typeface="Cambria Math" panose="02040503050406030204" pitchFamily="18" charset="0"/>
                            </a:rPr>
                            <m:t>𝑑𝑡</m:t>
                          </m:r>
                        </m:den>
                      </m:f>
                      <m:r>
                        <a:rPr lang="en-US" sz="3600" i="1">
                          <a:solidFill>
                            <a:schemeClr val="bg1">
                              <a:lumMod val="95000"/>
                            </a:schemeClr>
                          </a:solidFill>
                          <a:latin typeface="Cambria Math" panose="02040503050406030204" pitchFamily="18" charset="0"/>
                        </a:rPr>
                        <m:t>=</m:t>
                      </m:r>
                      <m:f>
                        <m:fPr>
                          <m:ctrlPr>
                            <a:rPr lang="en-US" sz="3600" b="0" i="1" smtClean="0">
                              <a:solidFill>
                                <a:schemeClr val="bg1">
                                  <a:lumMod val="95000"/>
                                </a:schemeClr>
                              </a:solidFill>
                              <a:latin typeface="Cambria Math" panose="02040503050406030204" pitchFamily="18" charset="0"/>
                            </a:rPr>
                          </m:ctrlPr>
                        </m:fPr>
                        <m:num>
                          <m:sSub>
                            <m:sSubPr>
                              <m:ctrlPr>
                                <a:rPr lang="en-US" sz="3600" i="1" smtClean="0">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𝑘</m:t>
                              </m:r>
                            </m:e>
                            <m:sub>
                              <m:r>
                                <a:rPr lang="en-US" sz="3600" i="1">
                                  <a:solidFill>
                                    <a:schemeClr val="bg1">
                                      <a:lumMod val="95000"/>
                                    </a:schemeClr>
                                  </a:solidFill>
                                  <a:latin typeface="Cambria Math" panose="02040503050406030204" pitchFamily="18" charset="0"/>
                                </a:rPr>
                                <m:t>𝑡𝑟𝑠</m:t>
                              </m:r>
                            </m:sub>
                          </m:sSub>
                        </m:num>
                        <m:den>
                          <m:r>
                            <a:rPr lang="en-US" sz="3600" b="0" i="1" smtClean="0">
                              <a:solidFill>
                                <a:schemeClr val="bg1">
                                  <a:lumMod val="95000"/>
                                </a:schemeClr>
                              </a:solidFill>
                              <a:latin typeface="Cambria Math" panose="02040503050406030204" pitchFamily="18" charset="0"/>
                            </a:rPr>
                            <m:t>1+</m:t>
                          </m:r>
                          <m:f>
                            <m:fPr>
                              <m:ctrlPr>
                                <a:rPr lang="en-US" sz="3600" b="0" i="1" smtClean="0">
                                  <a:solidFill>
                                    <a:schemeClr val="bg1">
                                      <a:lumMod val="95000"/>
                                    </a:schemeClr>
                                  </a:solidFill>
                                  <a:latin typeface="Cambria Math" panose="02040503050406030204" pitchFamily="18" charset="0"/>
                                </a:rPr>
                              </m:ctrlPr>
                            </m:fPr>
                            <m:num>
                              <m:d>
                                <m:dPr>
                                  <m:begChr m:val="["/>
                                  <m:endChr m:val="]"/>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𝑝𝑟𝑜𝑡𝑒𝑖𝑛</m:t>
                                  </m:r>
                                </m:e>
                              </m:d>
                            </m:num>
                            <m:den>
                              <m:r>
                                <a:rPr lang="en-US" sz="3600" b="0" i="1" smtClean="0">
                                  <a:solidFill>
                                    <a:schemeClr val="bg1">
                                      <a:lumMod val="95000"/>
                                    </a:schemeClr>
                                  </a:solidFill>
                                  <a:latin typeface="Cambria Math" panose="02040503050406030204" pitchFamily="18" charset="0"/>
                                </a:rPr>
                                <m:t>𝐾</m:t>
                              </m:r>
                            </m:den>
                          </m:f>
                        </m:den>
                      </m:f>
                      <m:r>
                        <a:rPr lang="en-US" sz="3600" i="1">
                          <a:solidFill>
                            <a:schemeClr val="bg1">
                              <a:lumMod val="95000"/>
                            </a:schemeClr>
                          </a:solidFill>
                          <a:latin typeface="Cambria Math" panose="02040503050406030204" pitchFamily="18" charset="0"/>
                        </a:rPr>
                        <m:t>−</m:t>
                      </m:r>
                      <m:sSub>
                        <m:sSubPr>
                          <m:ctrlPr>
                            <a:rPr lang="en-US" sz="3600" i="1">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𝑚𝑙𝑜𝑠𝑠</m:t>
                          </m:r>
                        </m:sub>
                      </m:sSub>
                      <m:r>
                        <a:rPr lang="en-US" sz="3600" i="1">
                          <a:solidFill>
                            <a:schemeClr val="bg1">
                              <a:lumMod val="95000"/>
                            </a:schemeClr>
                          </a:solidFill>
                          <a:latin typeface="Cambria Math" panose="02040503050406030204" pitchFamily="18" charset="0"/>
                        </a:rPr>
                        <m:t>∗</m:t>
                      </m:r>
                      <m:d>
                        <m:dPr>
                          <m:begChr m:val="["/>
                          <m:endChr m:val="]"/>
                          <m:ctrlPr>
                            <a:rPr lang="en-US" sz="3600" i="1">
                              <a:solidFill>
                                <a:schemeClr val="bg1">
                                  <a:lumMod val="95000"/>
                                </a:schemeClr>
                              </a:solidFill>
                              <a:latin typeface="Cambria Math" panose="02040503050406030204" pitchFamily="18" charset="0"/>
                            </a:rPr>
                          </m:ctrlPr>
                        </m:dPr>
                        <m:e>
                          <m:r>
                            <a:rPr lang="en-US" sz="3600" i="1">
                              <a:solidFill>
                                <a:schemeClr val="bg1">
                                  <a:lumMod val="95000"/>
                                </a:schemeClr>
                              </a:solidFill>
                              <a:latin typeface="Cambria Math" panose="02040503050406030204" pitchFamily="18" charset="0"/>
                            </a:rPr>
                            <m:t>𝑚𝑅𝑁𝐴</m:t>
                          </m:r>
                        </m:e>
                      </m:d>
                    </m:oMath>
                  </m:oMathPara>
                </a14:m>
                <a:endParaRPr lang="en-US" sz="36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f>
                        <m:fPr>
                          <m:ctrlPr>
                            <a:rPr lang="en-US" sz="3600" b="0" i="1" smtClean="0">
                              <a:solidFill>
                                <a:schemeClr val="bg1">
                                  <a:lumMod val="95000"/>
                                </a:schemeClr>
                              </a:solidFill>
                              <a:latin typeface="Cambria Math" panose="02040503050406030204" pitchFamily="18" charset="0"/>
                            </a:rPr>
                          </m:ctrlPr>
                        </m:fPr>
                        <m:num>
                          <m:r>
                            <m:rPr>
                              <m:nor/>
                            </m:rPr>
                            <a:rPr lang="en-US" sz="3600" b="0" i="1" smtClean="0">
                              <a:solidFill>
                                <a:schemeClr val="bg1">
                                  <a:lumMod val="95000"/>
                                </a:schemeClr>
                              </a:solidFill>
                              <a:latin typeface="Cambria Math" panose="02040503050406030204" pitchFamily="18" charset="0"/>
                            </a:rPr>
                            <m:t>d</m:t>
                          </m:r>
                          <m:r>
                            <m:rPr>
                              <m:nor/>
                            </m:rPr>
                            <a:rPr lang="en-US" sz="3600" b="0" i="1" smtClean="0">
                              <a:solidFill>
                                <a:schemeClr val="bg1">
                                  <a:lumMod val="95000"/>
                                </a:schemeClr>
                              </a:solidFill>
                              <a:latin typeface="Cambria Math" panose="02040503050406030204" pitchFamily="18" charset="0"/>
                            </a:rPr>
                            <m:t>[</m:t>
                          </m:r>
                          <m:r>
                            <m:rPr>
                              <m:nor/>
                            </m:rPr>
                            <a:rPr lang="en-US" sz="3600" b="0" i="1" smtClean="0">
                              <a:solidFill>
                                <a:schemeClr val="bg1">
                                  <a:lumMod val="95000"/>
                                </a:schemeClr>
                              </a:solidFill>
                              <a:latin typeface="Cambria Math" panose="02040503050406030204" pitchFamily="18" charset="0"/>
                            </a:rPr>
                            <m:t>protein</m:t>
                          </m:r>
                          <m:r>
                            <m:rPr>
                              <m:nor/>
                            </m:rPr>
                            <a:rPr lang="en-US" sz="3600" b="0" i="1" smtClean="0">
                              <a:solidFill>
                                <a:schemeClr val="bg1">
                                  <a:lumMod val="95000"/>
                                </a:schemeClr>
                              </a:solidFill>
                              <a:latin typeface="Cambria Math" panose="02040503050406030204" pitchFamily="18" charset="0"/>
                            </a:rPr>
                            <m:t>]</m:t>
                          </m:r>
                        </m:num>
                        <m:den>
                          <m:r>
                            <a:rPr lang="en-US" sz="3600" b="0" i="1" smtClean="0">
                              <a:solidFill>
                                <a:schemeClr val="bg1">
                                  <a:lumMod val="95000"/>
                                </a:schemeClr>
                              </a:solidFill>
                              <a:latin typeface="Cambria Math" panose="02040503050406030204" pitchFamily="18" charset="0"/>
                            </a:rPr>
                            <m:t>𝑑</m:t>
                          </m:r>
                          <m:r>
                            <a:rPr lang="en-US" sz="3600" i="1">
                              <a:solidFill>
                                <a:schemeClr val="bg1">
                                  <a:lumMod val="95000"/>
                                </a:schemeClr>
                              </a:solidFill>
                              <a:latin typeface="Cambria Math" panose="02040503050406030204" pitchFamily="18" charset="0"/>
                            </a:rPr>
                            <m:t>𝑡</m:t>
                          </m:r>
                        </m:den>
                      </m:f>
                      <m:r>
                        <a:rPr lang="en-US" sz="3600" b="0" i="1" smtClean="0">
                          <a:solidFill>
                            <a:schemeClr val="bg1">
                              <a:lumMod val="95000"/>
                            </a:schemeClr>
                          </a:solidFill>
                          <a:latin typeface="Cambria Math" panose="02040503050406030204" pitchFamily="18" charset="0"/>
                        </a:rPr>
                        <m:t>=</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𝑡𝑟𝑙</m:t>
                          </m:r>
                        </m:sub>
                      </m:sSub>
                      <m:r>
                        <a:rPr lang="en-US" sz="3600" b="0" i="1" smtClean="0">
                          <a:solidFill>
                            <a:schemeClr val="bg1">
                              <a:lumMod val="95000"/>
                            </a:schemeClr>
                          </a:solidFill>
                          <a:latin typeface="Cambria Math" panose="02040503050406030204" pitchFamily="18" charset="0"/>
                        </a:rPr>
                        <m:t>∗[</m:t>
                      </m:r>
                      <m:r>
                        <a:rPr lang="en-US" sz="3600" b="0" i="1" smtClean="0">
                          <a:solidFill>
                            <a:schemeClr val="bg1">
                              <a:lumMod val="95000"/>
                            </a:schemeClr>
                          </a:solidFill>
                          <a:latin typeface="Cambria Math" panose="02040503050406030204" pitchFamily="18" charset="0"/>
                        </a:rPr>
                        <m:t>𝑚𝑅𝑁𝐴</m:t>
                      </m:r>
                      <m:r>
                        <a:rPr lang="en-US" sz="3600" b="0" i="1" smtClean="0">
                          <a:solidFill>
                            <a:schemeClr val="bg1">
                              <a:lumMod val="95000"/>
                            </a:schemeClr>
                          </a:solidFill>
                          <a:latin typeface="Cambria Math" panose="02040503050406030204" pitchFamily="18" charset="0"/>
                        </a:rPr>
                        <m:t>]−</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𝑘</m:t>
                          </m:r>
                        </m:e>
                        <m:sub>
                          <m:r>
                            <a:rPr lang="en-US" sz="3600" b="0" i="1" smtClean="0">
                              <a:solidFill>
                                <a:schemeClr val="bg1">
                                  <a:lumMod val="95000"/>
                                </a:schemeClr>
                              </a:solidFill>
                              <a:latin typeface="Cambria Math" panose="02040503050406030204" pitchFamily="18" charset="0"/>
                            </a:rPr>
                            <m:t>𝑝𝑙𝑜𝑠𝑠</m:t>
                          </m:r>
                        </m:sub>
                      </m:sSub>
                      <m:r>
                        <a:rPr lang="en-US" sz="3600" b="0" i="1" smtClean="0">
                          <a:solidFill>
                            <a:schemeClr val="bg1">
                              <a:lumMod val="95000"/>
                            </a:schemeClr>
                          </a:solidFill>
                          <a:latin typeface="Cambria Math" panose="02040503050406030204" pitchFamily="18" charset="0"/>
                        </a:rPr>
                        <m:t>∗</m:t>
                      </m:r>
                      <m:d>
                        <m:dPr>
                          <m:begChr m:val="["/>
                          <m:endChr m:val="]"/>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𝑝𝑟𝑜𝑡𝑒𝑖𝑛</m:t>
                          </m:r>
                        </m:e>
                      </m:d>
                    </m:oMath>
                  </m:oMathPara>
                </a14:m>
                <a:endParaRPr lang="en-US" sz="3600" b="0" i="1" dirty="0">
                  <a:solidFill>
                    <a:schemeClr val="bg1">
                      <a:lumMod val="95000"/>
                    </a:schemeClr>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279FE0BD-EF56-A37F-45CD-32B46FD2BDEF}"/>
                  </a:ext>
                </a:extLst>
              </p:cNvPr>
              <p:cNvSpPr txBox="1">
                <a:spLocks noRot="1" noChangeAspect="1" noMove="1" noResize="1" noEditPoints="1" noAdjustHandles="1" noChangeArrowheads="1" noChangeShapeType="1" noTextEdit="1"/>
              </p:cNvSpPr>
              <p:nvPr/>
            </p:nvSpPr>
            <p:spPr>
              <a:xfrm>
                <a:off x="12947912" y="2233769"/>
                <a:ext cx="9595354" cy="3983848"/>
              </a:xfrm>
              <a:prstGeom prst="rect">
                <a:avLst/>
              </a:prstGeom>
              <a:blipFill>
                <a:blip r:embed="rId26"/>
                <a:stretch>
                  <a:fillRect l="-132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62053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086" name="Picture 14">
            <a:extLst>
              <a:ext uri="{FF2B5EF4-FFF2-40B4-BE49-F238E27FC236}">
                <a16:creationId xmlns:a16="http://schemas.microsoft.com/office/drawing/2014/main" id="{0FABAD28-1FFB-3936-1EDC-D8A0EBAD1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18" y="2881091"/>
            <a:ext cx="10972800" cy="4398341"/>
          </a:xfrm>
          <a:prstGeom prst="rect">
            <a:avLst/>
          </a:prstGeom>
          <a:noFill/>
          <a:extLst>
            <a:ext uri="{909E8E84-426E-40DD-AFC4-6F175D3DCCD1}">
              <a14:hiddenFill xmlns:a14="http://schemas.microsoft.com/office/drawing/2010/main">
                <a:solidFill>
                  <a:srgbClr val="FFFFFF"/>
                </a:solidFill>
              </a14:hiddenFill>
            </a:ext>
          </a:extLst>
        </p:spPr>
      </p:pic>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Transcription and translation</a:t>
            </a:r>
          </a:p>
        </p:txBody>
      </p:sp>
      <p:pic>
        <p:nvPicPr>
          <p:cNvPr id="3" name="Picture 2">
            <a:extLst>
              <a:ext uri="{FF2B5EF4-FFF2-40B4-BE49-F238E27FC236}">
                <a16:creationId xmlns:a16="http://schemas.microsoft.com/office/drawing/2014/main" id="{447FF9DE-631A-1D7B-D882-CBEA25B283C3}"/>
              </a:ext>
            </a:extLst>
          </p:cNvPr>
          <p:cNvPicPr>
            <a:picLocks noChangeAspect="1"/>
          </p:cNvPicPr>
          <p:nvPr/>
        </p:nvPicPr>
        <p:blipFill>
          <a:blip r:embed="rId4"/>
          <a:stretch>
            <a:fillRect/>
          </a:stretch>
        </p:blipFill>
        <p:spPr>
          <a:xfrm>
            <a:off x="457200" y="7507878"/>
            <a:ext cx="4437530" cy="4572000"/>
          </a:xfrm>
          <a:prstGeom prst="rect">
            <a:avLst/>
          </a:prstGeom>
        </p:spPr>
      </p:pic>
      <p:pic>
        <p:nvPicPr>
          <p:cNvPr id="6" name="Picture 5">
            <a:extLst>
              <a:ext uri="{FF2B5EF4-FFF2-40B4-BE49-F238E27FC236}">
                <a16:creationId xmlns:a16="http://schemas.microsoft.com/office/drawing/2014/main" id="{D9D0FA69-B916-2244-CA5D-AACD3A0A0750}"/>
              </a:ext>
            </a:extLst>
          </p:cNvPr>
          <p:cNvPicPr>
            <a:picLocks noChangeAspect="1"/>
          </p:cNvPicPr>
          <p:nvPr/>
        </p:nvPicPr>
        <p:blipFill>
          <a:blip r:embed="rId5"/>
          <a:stretch>
            <a:fillRect/>
          </a:stretch>
        </p:blipFill>
        <p:spPr>
          <a:xfrm>
            <a:off x="12458941" y="7507878"/>
            <a:ext cx="4985604" cy="4572000"/>
          </a:xfrm>
          <a:prstGeom prst="rect">
            <a:avLst/>
          </a:prstGeom>
        </p:spPr>
      </p:pic>
      <p:pic>
        <p:nvPicPr>
          <p:cNvPr id="3078" name="Picture 6">
            <a:extLst>
              <a:ext uri="{FF2B5EF4-FFF2-40B4-BE49-F238E27FC236}">
                <a16:creationId xmlns:a16="http://schemas.microsoft.com/office/drawing/2014/main" id="{997105CB-CF05-967D-82E0-963691553E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3351" y="7507878"/>
            <a:ext cx="6419088" cy="457200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D8F82FE-8ADA-9C46-EB30-13B08712AB08}"/>
              </a:ext>
            </a:extLst>
          </p:cNvPr>
          <p:cNvGrpSpPr/>
          <p:nvPr/>
        </p:nvGrpSpPr>
        <p:grpSpPr>
          <a:xfrm>
            <a:off x="6430997" y="3682531"/>
            <a:ext cx="4837355" cy="7534994"/>
            <a:chOff x="6430997" y="3682531"/>
            <a:chExt cx="4837355" cy="7534994"/>
          </a:xfrm>
        </p:grpSpPr>
        <p:sp>
          <p:nvSpPr>
            <p:cNvPr id="4" name="Oval 3">
              <a:extLst>
                <a:ext uri="{FF2B5EF4-FFF2-40B4-BE49-F238E27FC236}">
                  <a16:creationId xmlns:a16="http://schemas.microsoft.com/office/drawing/2014/main" id="{2933A899-B5ED-26B3-9D46-1B362383B2D6}"/>
                </a:ext>
              </a:extLst>
            </p:cNvPr>
            <p:cNvSpPr/>
            <p:nvPr/>
          </p:nvSpPr>
          <p:spPr>
            <a:xfrm>
              <a:off x="6430997" y="10943205"/>
              <a:ext cx="274320" cy="274320"/>
            </a:xfrm>
            <a:prstGeom prst="ellipse">
              <a:avLst/>
            </a:prstGeom>
            <a:solidFill>
              <a:srgbClr val="FF0100"/>
            </a:solidFill>
            <a:ln w="57150">
              <a:solidFill>
                <a:srgbClr val="FF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2FB308E-C450-BB10-01C8-E83FCD631B95}"/>
                </a:ext>
              </a:extLst>
            </p:cNvPr>
            <p:cNvSpPr/>
            <p:nvPr/>
          </p:nvSpPr>
          <p:spPr>
            <a:xfrm>
              <a:off x="10994032" y="3682531"/>
              <a:ext cx="274320" cy="274320"/>
            </a:xfrm>
            <a:prstGeom prst="ellipse">
              <a:avLst/>
            </a:prstGeom>
            <a:solidFill>
              <a:srgbClr val="FF0100"/>
            </a:solidFill>
            <a:ln w="57150">
              <a:solidFill>
                <a:srgbClr val="FF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82" name="Picture 10">
            <a:extLst>
              <a:ext uri="{FF2B5EF4-FFF2-40B4-BE49-F238E27FC236}">
                <a16:creationId xmlns:a16="http://schemas.microsoft.com/office/drawing/2014/main" id="{92A944D7-CAAA-79D5-F5B4-CA854EE70D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07712" y="7507878"/>
            <a:ext cx="6419088"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8C9E5AF9-4EA2-B7D5-4D4D-7D94C436D6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50021" y="2860801"/>
            <a:ext cx="10972800" cy="439834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05013A2F-6BE9-C317-8E75-37A2B75BBD6D}"/>
              </a:ext>
            </a:extLst>
          </p:cNvPr>
          <p:cNvGrpSpPr/>
          <p:nvPr/>
        </p:nvGrpSpPr>
        <p:grpSpPr>
          <a:xfrm>
            <a:off x="18394768" y="4489357"/>
            <a:ext cx="3697301" cy="6880876"/>
            <a:chOff x="18394768" y="4489357"/>
            <a:chExt cx="3697301" cy="6880876"/>
          </a:xfrm>
        </p:grpSpPr>
        <p:sp>
          <p:nvSpPr>
            <p:cNvPr id="19" name="Oval 18">
              <a:extLst>
                <a:ext uri="{FF2B5EF4-FFF2-40B4-BE49-F238E27FC236}">
                  <a16:creationId xmlns:a16="http://schemas.microsoft.com/office/drawing/2014/main" id="{49E89AF9-FDD5-007C-7C4D-1D121D9321D3}"/>
                </a:ext>
              </a:extLst>
            </p:cNvPr>
            <p:cNvSpPr/>
            <p:nvPr/>
          </p:nvSpPr>
          <p:spPr>
            <a:xfrm>
              <a:off x="18394768" y="11095913"/>
              <a:ext cx="274320" cy="274320"/>
            </a:xfrm>
            <a:prstGeom prst="ellipse">
              <a:avLst/>
            </a:prstGeom>
            <a:solidFill>
              <a:srgbClr val="FF0100"/>
            </a:solidFill>
            <a:ln w="57150">
              <a:solidFill>
                <a:srgbClr val="FF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B2490F-A8AE-5245-126B-46836CA696F3}"/>
                </a:ext>
              </a:extLst>
            </p:cNvPr>
            <p:cNvSpPr/>
            <p:nvPr/>
          </p:nvSpPr>
          <p:spPr>
            <a:xfrm>
              <a:off x="21817749" y="4489357"/>
              <a:ext cx="274320" cy="274320"/>
            </a:xfrm>
            <a:prstGeom prst="ellipse">
              <a:avLst/>
            </a:prstGeom>
            <a:solidFill>
              <a:srgbClr val="FF0100"/>
            </a:solidFill>
            <a:ln w="57150">
              <a:solidFill>
                <a:srgbClr val="FF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7BCE4767-6F31-FD03-183E-2166DCF7CEA8}"/>
              </a:ext>
            </a:extLst>
          </p:cNvPr>
          <p:cNvSpPr/>
          <p:nvPr/>
        </p:nvSpPr>
        <p:spPr>
          <a:xfrm>
            <a:off x="12192000" y="2668181"/>
            <a:ext cx="11741283" cy="98979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pic>
        <p:nvPicPr>
          <p:cNvPr id="3084" name="Picture 12">
            <a:extLst>
              <a:ext uri="{FF2B5EF4-FFF2-40B4-BE49-F238E27FC236}">
                <a16:creationId xmlns:a16="http://schemas.microsoft.com/office/drawing/2014/main" id="{B790EEED-2368-02AB-B657-C77F479DA7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3061" y="3962729"/>
            <a:ext cx="151130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09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p2">
            <a:extLst>
              <a:ext uri="{FF2B5EF4-FFF2-40B4-BE49-F238E27FC236}">
                <a16:creationId xmlns:a16="http://schemas.microsoft.com/office/drawing/2014/main" id="{AFA6D675-A7DF-F628-8482-0DDEA820EFAE}"/>
              </a:ext>
            </a:extLst>
          </p:cNvPr>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Graphical analysis: 1</a:t>
            </a:r>
            <a:r>
              <a:rPr lang="en-US" sz="8500" b="1" baseline="30000" dirty="0"/>
              <a:t>st</a:t>
            </a:r>
            <a:r>
              <a:rPr lang="en-US" sz="8500" b="1" dirty="0"/>
              <a:t> order system of nonlinear ODEs</a:t>
            </a:r>
          </a:p>
        </p:txBody>
      </p:sp>
      <p:sp>
        <p:nvSpPr>
          <p:cNvPr id="5" name="TextBox 4">
            <a:extLst>
              <a:ext uri="{FF2B5EF4-FFF2-40B4-BE49-F238E27FC236}">
                <a16:creationId xmlns:a16="http://schemas.microsoft.com/office/drawing/2014/main" id="{A1B133ED-9CDF-72D3-37E0-F11A48DB082A}"/>
              </a:ext>
            </a:extLst>
          </p:cNvPr>
          <p:cNvSpPr txBox="1"/>
          <p:nvPr/>
        </p:nvSpPr>
        <p:spPr>
          <a:xfrm>
            <a:off x="555446" y="2901691"/>
            <a:ext cx="21566659" cy="10248960"/>
          </a:xfrm>
          <a:prstGeom prst="rect">
            <a:avLst/>
          </a:prstGeom>
          <a:noFill/>
        </p:spPr>
        <p:txBody>
          <a:bodyPr wrap="square">
            <a:spAutoFit/>
          </a:bodyPr>
          <a:lstStyle/>
          <a:p>
            <a:r>
              <a:rPr lang="en-US" sz="6000" b="1" dirty="0">
                <a:solidFill>
                  <a:schemeClr val="accent6">
                    <a:lumMod val="50000"/>
                  </a:schemeClr>
                </a:solidFill>
              </a:rPr>
              <a:t>Project 4</a:t>
            </a:r>
            <a:r>
              <a:rPr lang="en-US" sz="6000" dirty="0">
                <a:solidFill>
                  <a:schemeClr val="accent6">
                    <a:lumMod val="50000"/>
                  </a:schemeClr>
                </a:solidFill>
              </a:rPr>
              <a:t>: For the transcription circuit models </a:t>
            </a:r>
            <a:r>
              <a:rPr lang="en-US" sz="6000" b="1" dirty="0">
                <a:solidFill>
                  <a:schemeClr val="accent6">
                    <a:lumMod val="50000"/>
                  </a:schemeClr>
                </a:solidFill>
              </a:rPr>
              <a:t>with</a:t>
            </a:r>
            <a:r>
              <a:rPr lang="en-US" sz="6000" dirty="0">
                <a:solidFill>
                  <a:schemeClr val="accent6">
                    <a:lumMod val="50000"/>
                  </a:schemeClr>
                </a:solidFill>
              </a:rPr>
              <a:t> (Group A) and </a:t>
            </a:r>
            <a:r>
              <a:rPr lang="en-US" sz="6000" b="1" dirty="0">
                <a:solidFill>
                  <a:schemeClr val="accent6">
                    <a:lumMod val="50000"/>
                  </a:schemeClr>
                </a:solidFill>
              </a:rPr>
              <a:t>without</a:t>
            </a:r>
            <a:r>
              <a:rPr lang="en-US" sz="6000" dirty="0">
                <a:solidFill>
                  <a:schemeClr val="accent6">
                    <a:lumMod val="50000"/>
                  </a:schemeClr>
                </a:solidFill>
              </a:rPr>
              <a:t> (Group B) negative autoregulation: </a:t>
            </a:r>
          </a:p>
          <a:p>
            <a:endParaRPr lang="en-US" sz="6000" dirty="0">
              <a:solidFill>
                <a:schemeClr val="accent6">
                  <a:lumMod val="50000"/>
                </a:schemeClr>
              </a:solidFill>
            </a:endParaRPr>
          </a:p>
          <a:p>
            <a:r>
              <a:rPr lang="en-US" sz="6000" dirty="0">
                <a:solidFill>
                  <a:schemeClr val="accent6">
                    <a:lumMod val="50000"/>
                  </a:schemeClr>
                </a:solidFill>
              </a:rPr>
              <a:t> </a:t>
            </a:r>
          </a:p>
          <a:p>
            <a:endParaRPr lang="en-US" sz="6000" dirty="0">
              <a:solidFill>
                <a:schemeClr val="accent6">
                  <a:lumMod val="50000"/>
                </a:schemeClr>
              </a:solidFill>
            </a:endParaRPr>
          </a:p>
          <a:p>
            <a:r>
              <a:rPr lang="en-US" sz="6000" dirty="0">
                <a:solidFill>
                  <a:schemeClr val="accent6">
                    <a:lumMod val="50000"/>
                  </a:schemeClr>
                </a:solidFill>
              </a:rPr>
              <a:t>A) Rewrite the ODEs using the given parameters values.</a:t>
            </a:r>
          </a:p>
          <a:p>
            <a:r>
              <a:rPr lang="en-US" sz="6000" dirty="0">
                <a:solidFill>
                  <a:schemeClr val="accent6">
                    <a:lumMod val="50000"/>
                  </a:schemeClr>
                </a:solidFill>
              </a:rPr>
              <a:t>B) Find the fixed point(s). </a:t>
            </a:r>
          </a:p>
          <a:p>
            <a:r>
              <a:rPr lang="en-US" sz="6000" dirty="0">
                <a:solidFill>
                  <a:schemeClr val="accent6">
                    <a:lumMod val="50000"/>
                  </a:schemeClr>
                </a:solidFill>
              </a:rPr>
              <a:t>C) Perform stability analysis of the fixed point(s). </a:t>
            </a:r>
          </a:p>
          <a:p>
            <a:r>
              <a:rPr lang="en-US" sz="6000" dirty="0">
                <a:solidFill>
                  <a:schemeClr val="accent6">
                    <a:lumMod val="50000"/>
                  </a:schemeClr>
                </a:solidFill>
              </a:rPr>
              <a:t>D) Draw the vector field (using the codes). </a:t>
            </a:r>
          </a:p>
          <a:p>
            <a:r>
              <a:rPr lang="en-US" sz="6000" dirty="0">
                <a:solidFill>
                  <a:schemeClr val="accent6">
                    <a:lumMod val="50000"/>
                  </a:schemeClr>
                </a:solidFill>
              </a:rPr>
              <a:t>F) Plot steady states, and {x(t), y(t)} versus time for initial condition (0, 0). Using the codes.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CE755CE-17C9-41B4-DD9A-3300130A54C6}"/>
                  </a:ext>
                </a:extLst>
              </p:cNvPr>
              <p:cNvSpPr txBox="1"/>
              <p:nvPr/>
            </p:nvSpPr>
            <p:spPr>
              <a:xfrm>
                <a:off x="952259" y="4753350"/>
                <a:ext cx="9331955" cy="2602123"/>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4000" i="1" smtClean="0">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i="1">
                              <a:solidFill>
                                <a:schemeClr val="bg1">
                                  <a:lumMod val="95000"/>
                                </a:schemeClr>
                              </a:solidFill>
                              <a:latin typeface="Cambria Math" panose="02040503050406030204" pitchFamily="18" charset="0"/>
                            </a:rPr>
                            <m:t>𝑡𝑟𝑠</m:t>
                          </m:r>
                        </m:sub>
                      </m:sSub>
                      <m:r>
                        <a:rPr lang="en-US" sz="4000" b="0" i="1" smtClean="0">
                          <a:solidFill>
                            <a:schemeClr val="bg1">
                              <a:lumMod val="95000"/>
                            </a:schemeClr>
                          </a:solidFill>
                          <a:latin typeface="Cambria Math" panose="02040503050406030204" pitchFamily="18" charset="0"/>
                        </a:rPr>
                        <m:t>=1,  </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𝑚𝑙𝑜𝑠𝑠</m:t>
                          </m:r>
                        </m:sub>
                      </m:sSub>
                      <m:r>
                        <a:rPr lang="en-US" sz="4000" b="0" i="1" smtClean="0">
                          <a:solidFill>
                            <a:schemeClr val="bg1">
                              <a:lumMod val="95000"/>
                            </a:schemeClr>
                          </a:solidFill>
                          <a:latin typeface="Cambria Math" panose="02040503050406030204" pitchFamily="18" charset="0"/>
                        </a:rPr>
                        <m:t>=1</m:t>
                      </m:r>
                    </m:oMath>
                  </m:oMathPara>
                </a14:m>
                <a:endParaRPr lang="en-US" sz="4000" b="0" i="1" dirty="0">
                  <a:solidFill>
                    <a:schemeClr val="bg1">
                      <a:lumMod val="9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𝑡𝑟𝑙</m:t>
                          </m:r>
                        </m:sub>
                      </m:sSub>
                      <m:r>
                        <a:rPr lang="en-US" sz="4000" b="0" i="1" smtClean="0">
                          <a:solidFill>
                            <a:schemeClr val="bg1">
                              <a:lumMod val="95000"/>
                            </a:schemeClr>
                          </a:solidFill>
                          <a:latin typeface="Cambria Math" panose="02040503050406030204" pitchFamily="18" charset="0"/>
                        </a:rPr>
                        <m:t>=0.8,  </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𝑘</m:t>
                          </m:r>
                        </m:e>
                        <m:sub>
                          <m:r>
                            <a:rPr lang="en-US" sz="4000" b="0" i="1" smtClean="0">
                              <a:solidFill>
                                <a:schemeClr val="bg1">
                                  <a:lumMod val="95000"/>
                                </a:schemeClr>
                              </a:solidFill>
                              <a:latin typeface="Cambria Math" panose="02040503050406030204" pitchFamily="18" charset="0"/>
                            </a:rPr>
                            <m:t>𝑝𝑙𝑜𝑠𝑠</m:t>
                          </m:r>
                        </m:sub>
                      </m:sSub>
                      <m:r>
                        <a:rPr lang="en-US" sz="4000" b="0" i="1" smtClean="0">
                          <a:solidFill>
                            <a:schemeClr val="bg1">
                              <a:lumMod val="95000"/>
                            </a:schemeClr>
                          </a:solidFill>
                          <a:latin typeface="Cambria Math" panose="02040503050406030204" pitchFamily="18" charset="0"/>
                        </a:rPr>
                        <m:t>=1</m:t>
                      </m:r>
                    </m:oMath>
                  </m:oMathPara>
                </a14:m>
                <a:endParaRPr lang="en-US" sz="4000" b="0" i="1" dirty="0">
                  <a:solidFill>
                    <a:schemeClr val="bg1">
                      <a:lumMod val="95000"/>
                    </a:schemeClr>
                  </a:solidFill>
                  <a:latin typeface="Cambria Math" panose="02040503050406030204" pitchFamily="18" charset="0"/>
                </a:endParaRPr>
              </a:p>
              <a:p>
                <a:r>
                  <a:rPr lang="en-US" sz="4000" i="1" dirty="0">
                    <a:solidFill>
                      <a:schemeClr val="bg1">
                        <a:lumMod val="95000"/>
                      </a:schemeClr>
                    </a:solidFill>
                    <a:latin typeface="Cambria Math" panose="02040503050406030204" pitchFamily="18" charset="0"/>
                  </a:rPr>
                  <a:t>K = 1</a:t>
                </a:r>
                <a:endParaRPr lang="en-US" sz="4000" b="0" i="1" dirty="0">
                  <a:solidFill>
                    <a:schemeClr val="bg1">
                      <a:lumMod val="95000"/>
                    </a:schemeClr>
                  </a:solidFill>
                  <a:latin typeface="Cambria Math" panose="02040503050406030204" pitchFamily="18" charset="0"/>
                </a:endParaRPr>
              </a:p>
              <a:p>
                <a14:m>
                  <m:oMath xmlns:m="http://schemas.openxmlformats.org/officeDocument/2006/math">
                    <m:r>
                      <m:rPr>
                        <m:sty m:val="p"/>
                      </m:rPr>
                      <a:rPr lang="en-US" sz="4000">
                        <a:solidFill>
                          <a:schemeClr val="bg1">
                            <a:lumMod val="95000"/>
                          </a:schemeClr>
                        </a:solidFill>
                        <a:latin typeface="Cambria Math" panose="02040503050406030204" pitchFamily="18" charset="0"/>
                      </a:rPr>
                      <m:t>IC</m:t>
                    </m:r>
                    <m:d>
                      <m:dPr>
                        <m:ctrlPr>
                          <a:rPr lang="en-US" sz="4000" i="1">
                            <a:solidFill>
                              <a:schemeClr val="bg1">
                                <a:lumMod val="95000"/>
                              </a:schemeClr>
                            </a:solidFill>
                            <a:latin typeface="Cambria Math" panose="02040503050406030204" pitchFamily="18" charset="0"/>
                          </a:rPr>
                        </m:ctrlPr>
                      </m:dPr>
                      <m:e>
                        <m:r>
                          <m:rPr>
                            <m:sty m:val="p"/>
                          </m:rPr>
                          <a:rPr lang="en-US" sz="4000">
                            <a:solidFill>
                              <a:schemeClr val="bg1">
                                <a:lumMod val="95000"/>
                              </a:schemeClr>
                            </a:solidFill>
                            <a:latin typeface="Cambria Math" panose="02040503050406030204" pitchFamily="18" charset="0"/>
                          </a:rPr>
                          <m:t>t</m:t>
                        </m:r>
                        <m:r>
                          <a:rPr lang="en-US" sz="4000">
                            <a:solidFill>
                              <a:schemeClr val="bg1">
                                <a:lumMod val="95000"/>
                              </a:schemeClr>
                            </a:solidFill>
                            <a:latin typeface="Cambria Math" panose="02040503050406030204" pitchFamily="18" charset="0"/>
                          </a:rPr>
                          <m:t>=0</m:t>
                        </m:r>
                      </m:e>
                    </m:d>
                    <m:r>
                      <a:rPr lang="en-US" sz="4000" b="0" i="1" smtClean="0">
                        <a:solidFill>
                          <a:schemeClr val="bg1">
                            <a:lumMod val="95000"/>
                          </a:schemeClr>
                        </a:solidFill>
                        <a:latin typeface="Cambria Math" panose="02040503050406030204" pitchFamily="18" charset="0"/>
                      </a:rPr>
                      <m:t>:  (</m:t>
                    </m:r>
                    <m:r>
                      <a:rPr lang="en-US" sz="4000">
                        <a:solidFill>
                          <a:schemeClr val="bg1">
                            <a:lumMod val="95000"/>
                          </a:schemeClr>
                        </a:solidFill>
                        <a:latin typeface="Cambria Math" panose="02040503050406030204" pitchFamily="18" charset="0"/>
                      </a:rPr>
                      <m:t>[</m:t>
                    </m:r>
                    <m:r>
                      <m:rPr>
                        <m:nor/>
                      </m:rPr>
                      <a:rPr lang="en-US" sz="4000">
                        <a:solidFill>
                          <a:schemeClr val="bg1">
                            <a:lumMod val="95000"/>
                          </a:schemeClr>
                        </a:solidFill>
                        <a:latin typeface="Cambria Math" panose="02040503050406030204" pitchFamily="18" charset="0"/>
                      </a:rPr>
                      <m:t>mRNA</m:t>
                    </m:r>
                    <m:r>
                      <m:rPr>
                        <m:nor/>
                      </m:rPr>
                      <a:rPr lang="en-US" sz="4000">
                        <a:solidFill>
                          <a:schemeClr val="bg1">
                            <a:lumMod val="95000"/>
                          </a:schemeClr>
                        </a:solidFill>
                        <a:latin typeface="Cambria Math" panose="02040503050406030204" pitchFamily="18" charset="0"/>
                      </a:rPr>
                      <m:t>]0</m:t>
                    </m:r>
                  </m:oMath>
                </a14:m>
                <a:r>
                  <a:rPr lang="en-US" sz="4000" dirty="0">
                    <a:solidFill>
                      <a:schemeClr val="bg1">
                        <a:lumMod val="95000"/>
                      </a:schemeClr>
                    </a:solidFill>
                    <a:latin typeface="Cambria Math" panose="02040503050406030204" pitchFamily="18" charset="0"/>
                  </a:rPr>
                  <a:t>, [</a:t>
                </a:r>
                <a14:m>
                  <m:oMath xmlns:m="http://schemas.openxmlformats.org/officeDocument/2006/math">
                    <m:r>
                      <m:rPr>
                        <m:nor/>
                      </m:rPr>
                      <a:rPr lang="en-US" sz="4000">
                        <a:solidFill>
                          <a:schemeClr val="bg1">
                            <a:lumMod val="95000"/>
                          </a:schemeClr>
                        </a:solidFill>
                        <a:latin typeface="Cambria Math" panose="02040503050406030204" pitchFamily="18" charset="0"/>
                      </a:rPr>
                      <m:t>protein</m:t>
                    </m:r>
                  </m:oMath>
                </a14:m>
                <a:r>
                  <a:rPr lang="en-US" sz="4000" dirty="0">
                    <a:solidFill>
                      <a:schemeClr val="bg1">
                        <a:lumMod val="95000"/>
                      </a:schemeClr>
                    </a:solidFill>
                    <a:latin typeface="Cambria Math" panose="02040503050406030204" pitchFamily="18" charset="0"/>
                  </a:rPr>
                  <a:t>]</a:t>
                </a:r>
                <a:r>
                  <a:rPr lang="en-US" sz="4000" baseline="-25000" dirty="0">
                    <a:solidFill>
                      <a:schemeClr val="bg1">
                        <a:lumMod val="95000"/>
                      </a:schemeClr>
                    </a:solidFill>
                    <a:latin typeface="Cambria Math" panose="02040503050406030204" pitchFamily="18" charset="0"/>
                  </a:rPr>
                  <a:t>0</a:t>
                </a:r>
                <a:r>
                  <a:rPr lang="en-US" sz="4000" dirty="0">
                    <a:solidFill>
                      <a:schemeClr val="bg1">
                        <a:lumMod val="95000"/>
                      </a:schemeClr>
                    </a:solidFill>
                    <a:latin typeface="Cambria Math" panose="02040503050406030204" pitchFamily="18" charset="0"/>
                  </a:rPr>
                  <a:t>)=(0, 0)</a:t>
                </a:r>
              </a:p>
            </p:txBody>
          </p:sp>
        </mc:Choice>
        <mc:Fallback xmlns="">
          <p:sp>
            <p:nvSpPr>
              <p:cNvPr id="2" name="TextBox 1">
                <a:extLst>
                  <a:ext uri="{FF2B5EF4-FFF2-40B4-BE49-F238E27FC236}">
                    <a16:creationId xmlns:a16="http://schemas.microsoft.com/office/drawing/2014/main" id="{6CE755CE-17C9-41B4-DD9A-3300130A54C6}"/>
                  </a:ext>
                </a:extLst>
              </p:cNvPr>
              <p:cNvSpPr txBox="1">
                <a:spLocks noRot="1" noChangeAspect="1" noMove="1" noResize="1" noEditPoints="1" noAdjustHandles="1" noChangeArrowheads="1" noChangeShapeType="1" noTextEdit="1"/>
              </p:cNvSpPr>
              <p:nvPr/>
            </p:nvSpPr>
            <p:spPr>
              <a:xfrm>
                <a:off x="952259" y="4753350"/>
                <a:ext cx="9331955" cy="2602123"/>
              </a:xfrm>
              <a:prstGeom prst="rect">
                <a:avLst/>
              </a:prstGeom>
              <a:blipFill>
                <a:blip r:embed="rId3"/>
                <a:stretch>
                  <a:fillRect l="-2174" b="-922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E336FA-0E6A-A319-B1DC-5B60568F71E2}"/>
                  </a:ext>
                </a:extLst>
              </p:cNvPr>
              <p:cNvSpPr txBox="1"/>
              <p:nvPr/>
            </p:nvSpPr>
            <p:spPr>
              <a:xfrm>
                <a:off x="12192000" y="5185150"/>
                <a:ext cx="9331955" cy="1323439"/>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sz="4000" b="0" i="1" smtClean="0">
                          <a:solidFill>
                            <a:schemeClr val="bg1">
                              <a:lumMod val="95000"/>
                            </a:schemeClr>
                          </a:solidFill>
                          <a:latin typeface="Cambria Math" panose="02040503050406030204" pitchFamily="18" charset="0"/>
                        </a:rPr>
                        <m:t>𝑢𝑠𝑒</m:t>
                      </m:r>
                      <m:r>
                        <a:rPr lang="en-US" sz="4000" b="0" i="1" smtClean="0">
                          <a:solidFill>
                            <a:schemeClr val="bg1">
                              <a:lumMod val="95000"/>
                            </a:schemeClr>
                          </a:solidFill>
                          <a:latin typeface="Cambria Math" panose="02040503050406030204" pitchFamily="18" charset="0"/>
                        </a:rPr>
                        <m:t> </m:t>
                      </m:r>
                      <m:r>
                        <a:rPr lang="en-US" sz="4000" b="0" i="1" smtClean="0">
                          <a:solidFill>
                            <a:schemeClr val="bg1">
                              <a:lumMod val="95000"/>
                            </a:schemeClr>
                          </a:solidFill>
                          <a:latin typeface="Cambria Math" panose="02040503050406030204" pitchFamily="18" charset="0"/>
                        </a:rPr>
                        <m:t>𝑣𝑎𝑟𝑖𝑎𝑏𝑙𝑒</m:t>
                      </m:r>
                      <m:r>
                        <a:rPr lang="en-US" sz="4000" b="0" i="1" smtClean="0">
                          <a:solidFill>
                            <a:schemeClr val="bg1">
                              <a:lumMod val="95000"/>
                            </a:schemeClr>
                          </a:solidFill>
                          <a:latin typeface="Cambria Math" panose="02040503050406030204" pitchFamily="18" charset="0"/>
                        </a:rPr>
                        <m:t> </m:t>
                      </m:r>
                      <m:r>
                        <a:rPr lang="en-US" sz="4000" b="0" i="1" smtClean="0">
                          <a:solidFill>
                            <a:schemeClr val="bg1">
                              <a:lumMod val="95000"/>
                            </a:schemeClr>
                          </a:solidFill>
                          <a:latin typeface="Cambria Math" panose="02040503050406030204" pitchFamily="18" charset="0"/>
                        </a:rPr>
                        <m:t>𝑛𝑎𝑚𝑒𝑠</m:t>
                      </m:r>
                      <m:r>
                        <a:rPr lang="en-US" sz="4000" b="0" i="1" smtClean="0">
                          <a:solidFill>
                            <a:schemeClr val="bg1">
                              <a:lumMod val="95000"/>
                            </a:schemeClr>
                          </a:solidFill>
                          <a:latin typeface="Cambria Math" panose="02040503050406030204" pitchFamily="18" charset="0"/>
                        </a:rPr>
                        <m:t> </m:t>
                      </m:r>
                      <m:r>
                        <a:rPr lang="en-US" sz="4000" b="0" i="1" smtClean="0">
                          <a:solidFill>
                            <a:schemeClr val="bg1">
                              <a:lumMod val="95000"/>
                            </a:schemeClr>
                          </a:solidFill>
                          <a:latin typeface="Cambria Math" panose="02040503050406030204" pitchFamily="18" charset="0"/>
                        </a:rPr>
                        <m:t>𝑎𝑠</m:t>
                      </m:r>
                      <m:r>
                        <a:rPr lang="en-US" sz="4000" b="0" i="1" smtClean="0">
                          <a:solidFill>
                            <a:schemeClr val="bg1">
                              <a:lumMod val="95000"/>
                            </a:schemeClr>
                          </a:solidFill>
                          <a:latin typeface="Cambria Math" panose="02040503050406030204" pitchFamily="18" charset="0"/>
                        </a:rPr>
                        <m:t>:</m:t>
                      </m:r>
                    </m:oMath>
                  </m:oMathPara>
                </a14:m>
                <a:endParaRPr lang="en-US" sz="4000" b="0" dirty="0">
                  <a:solidFill>
                    <a:schemeClr val="bg1">
                      <a:lumMod val="95000"/>
                    </a:schemeClr>
                  </a:solidFill>
                  <a:latin typeface="Cambria Math" panose="02040503050406030204" pitchFamily="18" charset="0"/>
                </a:endParaRPr>
              </a:p>
              <a:p>
                <a:r>
                  <a:rPr lang="en-US" sz="4000" dirty="0">
                    <a:solidFill>
                      <a:schemeClr val="bg1">
                        <a:lumMod val="95000"/>
                      </a:schemeClr>
                    </a:solidFill>
                    <a:latin typeface="Cambria Math" panose="02040503050406030204" pitchFamily="18" charset="0"/>
                  </a:rPr>
                  <a:t>[mRNA] = x,       [protein] = y</a:t>
                </a:r>
              </a:p>
            </p:txBody>
          </p:sp>
        </mc:Choice>
        <mc:Fallback xmlns="">
          <p:sp>
            <p:nvSpPr>
              <p:cNvPr id="4" name="TextBox 3">
                <a:extLst>
                  <a:ext uri="{FF2B5EF4-FFF2-40B4-BE49-F238E27FC236}">
                    <a16:creationId xmlns:a16="http://schemas.microsoft.com/office/drawing/2014/main" id="{9AE336FA-0E6A-A319-B1DC-5B60568F71E2}"/>
                  </a:ext>
                </a:extLst>
              </p:cNvPr>
              <p:cNvSpPr txBox="1">
                <a:spLocks noRot="1" noChangeAspect="1" noMove="1" noResize="1" noEditPoints="1" noAdjustHandles="1" noChangeArrowheads="1" noChangeShapeType="1" noTextEdit="1"/>
              </p:cNvSpPr>
              <p:nvPr/>
            </p:nvSpPr>
            <p:spPr>
              <a:xfrm>
                <a:off x="12192000" y="5185150"/>
                <a:ext cx="9331955" cy="1323439"/>
              </a:xfrm>
              <a:prstGeom prst="rect">
                <a:avLst/>
              </a:prstGeom>
              <a:blipFill>
                <a:blip r:embed="rId4"/>
                <a:stretch>
                  <a:fillRect l="-2313" t="-952" b="-1904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88263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2AE94-E702-821E-057C-DFB0B6914813}"/>
                  </a:ext>
                </a:extLst>
              </p:cNvPr>
              <p:cNvSpPr txBox="1"/>
              <p:nvPr/>
            </p:nvSpPr>
            <p:spPr>
              <a:xfrm>
                <a:off x="462633" y="3511453"/>
                <a:ext cx="9534853" cy="5657574"/>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m:t>
                          </m:r>
                          <m:r>
                            <a:rPr lang="en-US" sz="6000" b="0" i="1" smtClean="0">
                              <a:solidFill>
                                <a:schemeClr val="accent1">
                                  <a:lumMod val="60000"/>
                                  <a:lumOff val="40000"/>
                                </a:schemeClr>
                              </a:solidFill>
                              <a:latin typeface="Cambria Math" panose="02040503050406030204" pitchFamily="18" charset="0"/>
                            </a:rPr>
                            <m:t>𝑥</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sSub>
                        <m:sSubPr>
                          <m:ctrlPr>
                            <a:rPr lang="en-US" sz="6000" i="1">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1</m:t>
                          </m:r>
                        </m:sub>
                      </m:sSub>
                      <m:r>
                        <a:rPr lang="en-US" sz="6000" i="1">
                          <a:solidFill>
                            <a:schemeClr val="bg1">
                              <a:lumMod val="95000"/>
                            </a:schemeClr>
                          </a:solidFill>
                          <a:latin typeface="Cambria Math" panose="02040503050406030204" pitchFamily="18" charset="0"/>
                        </a:rPr>
                        <m:t>∗</m:t>
                      </m:r>
                      <m:r>
                        <a:rPr lang="en-US" sz="6000" i="1">
                          <a:solidFill>
                            <a:schemeClr val="accent1">
                              <a:lumMod val="60000"/>
                              <a:lumOff val="40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𝑘</m:t>
                          </m:r>
                        </m:e>
                        <m:sub>
                          <m:r>
                            <a:rPr lang="en-US" sz="6000" b="0" i="1" smtClean="0">
                              <a:solidFill>
                                <a:schemeClr val="bg1">
                                  <a:lumMod val="95000"/>
                                </a:schemeClr>
                              </a:solidFill>
                              <a:latin typeface="Cambria Math" panose="02040503050406030204" pitchFamily="18" charset="0"/>
                            </a:rPr>
                            <m:t>2</m:t>
                          </m:r>
                        </m:sub>
                      </m:sSub>
                      <m:r>
                        <a:rPr lang="en-US" sz="6000" b="0" i="1" smtClean="0">
                          <a:solidFill>
                            <a:schemeClr val="bg1">
                              <a:lumMod val="95000"/>
                            </a:schemeClr>
                          </a:solidFill>
                          <a:latin typeface="Cambria Math" panose="02040503050406030204" pitchFamily="18" charset="0"/>
                        </a:rPr>
                        <m:t>∗</m:t>
                      </m:r>
                      <m:r>
                        <a:rPr lang="en-US" sz="6000" b="0" i="1" smtClean="0">
                          <a:solidFill>
                            <a:schemeClr val="accent6"/>
                          </a:solidFill>
                          <a:latin typeface="Cambria Math" panose="02040503050406030204" pitchFamily="18" charset="0"/>
                        </a:rPr>
                        <m:t>𝑧</m:t>
                      </m:r>
                      <m:r>
                        <a:rPr lang="en-US" sz="6000" b="0" i="1" smtClean="0">
                          <a:solidFill>
                            <a:schemeClr val="bg1">
                              <a:lumMod val="95000"/>
                            </a:schemeClr>
                          </a:solidFill>
                          <a:latin typeface="Cambria Math" panose="02040503050406030204" pitchFamily="18" charset="0"/>
                        </a:rPr>
                        <m:t>+</m:t>
                      </m:r>
                      <m:r>
                        <a:rPr lang="en-US" sz="5400" i="1">
                          <a:solidFill>
                            <a:schemeClr val="bg1">
                              <a:lumMod val="95000"/>
                            </a:schemeClr>
                          </a:solidFill>
                          <a:latin typeface="Cambria Math" panose="02040503050406030204" pitchFamily="18" charset="0"/>
                        </a:rPr>
                        <m:t>𝑠</m:t>
                      </m:r>
                      <m:d>
                        <m:dPr>
                          <m:ctrlPr>
                            <a:rPr lang="en-US" sz="5400" i="1">
                              <a:solidFill>
                                <a:schemeClr val="bg1">
                                  <a:lumMod val="95000"/>
                                </a:schemeClr>
                              </a:solidFill>
                              <a:latin typeface="Cambria Math" panose="02040503050406030204" pitchFamily="18" charset="0"/>
                            </a:rPr>
                          </m:ctrlPr>
                        </m:dPr>
                        <m:e>
                          <m:r>
                            <a:rPr lang="en-US" sz="5400" i="1">
                              <a:solidFill>
                                <a:schemeClr val="bg1">
                                  <a:lumMod val="95000"/>
                                </a:schemeClr>
                              </a:solidFill>
                              <a:latin typeface="Cambria Math" panose="02040503050406030204" pitchFamily="18" charset="0"/>
                            </a:rPr>
                            <m:t>𝑡</m:t>
                          </m:r>
                        </m:e>
                      </m:d>
                    </m:oMath>
                  </m:oMathPara>
                </a14:m>
                <a:endParaRPr lang="en-US" sz="54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5400" b="0" i="1" smtClean="0">
                              <a:solidFill>
                                <a:schemeClr val="bg1">
                                  <a:lumMod val="95000"/>
                                </a:schemeClr>
                              </a:solidFill>
                              <a:latin typeface="Cambria Math" panose="02040503050406030204" pitchFamily="18" charset="0"/>
                            </a:rPr>
                          </m:ctrlPr>
                        </m:fPr>
                        <m:num>
                          <m:r>
                            <m:rPr>
                              <m:nor/>
                            </m:rPr>
                            <a:rPr lang="en-US" sz="5400" b="0" i="1" smtClean="0">
                              <a:solidFill>
                                <a:schemeClr val="bg1">
                                  <a:lumMod val="95000"/>
                                </a:schemeClr>
                              </a:solidFill>
                              <a:latin typeface="Cambria Math" panose="02040503050406030204" pitchFamily="18" charset="0"/>
                            </a:rPr>
                            <m:t>d</m:t>
                          </m:r>
                          <m:r>
                            <a:rPr lang="en-US" sz="5400" b="0" i="1" smtClean="0">
                              <a:solidFill>
                                <a:schemeClr val="accent5"/>
                              </a:solidFill>
                              <a:latin typeface="Cambria Math" panose="02040503050406030204" pitchFamily="18" charset="0"/>
                            </a:rPr>
                            <m:t>𝑦</m:t>
                          </m:r>
                        </m:num>
                        <m:den>
                          <m:r>
                            <a:rPr lang="en-US" sz="5400" b="0" i="1" smtClean="0">
                              <a:solidFill>
                                <a:schemeClr val="bg1">
                                  <a:lumMod val="95000"/>
                                </a:schemeClr>
                              </a:solidFill>
                              <a:latin typeface="Cambria Math" panose="02040503050406030204" pitchFamily="18" charset="0"/>
                            </a:rPr>
                            <m:t>𝑑</m:t>
                          </m:r>
                          <m:r>
                            <a:rPr lang="en-US" sz="5400" i="1">
                              <a:solidFill>
                                <a:schemeClr val="bg1">
                                  <a:lumMod val="95000"/>
                                </a:schemeClr>
                              </a:solidFill>
                              <a:latin typeface="Cambria Math" panose="02040503050406030204" pitchFamily="18" charset="0"/>
                            </a:rPr>
                            <m:t>𝑡</m:t>
                          </m:r>
                        </m:den>
                      </m:f>
                      <m:r>
                        <a:rPr lang="en-US" sz="5400" b="0" i="1" smtClean="0">
                          <a:solidFill>
                            <a:schemeClr val="bg1">
                              <a:lumMod val="95000"/>
                            </a:schemeClr>
                          </a:solidFill>
                          <a:latin typeface="Cambria Math" panose="02040503050406030204" pitchFamily="18" charset="0"/>
                        </a:rPr>
                        <m:t>=</m:t>
                      </m:r>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3</m:t>
                          </m:r>
                        </m:sub>
                      </m:sSub>
                      <m:r>
                        <a:rPr lang="en-US" sz="5400" b="0" i="1" smtClean="0">
                          <a:solidFill>
                            <a:schemeClr val="bg1">
                              <a:lumMod val="95000"/>
                            </a:schemeClr>
                          </a:solidFill>
                          <a:latin typeface="Cambria Math" panose="02040503050406030204" pitchFamily="18" charset="0"/>
                        </a:rPr>
                        <m:t>∗</m:t>
                      </m:r>
                      <m:r>
                        <a:rPr lang="en-US" sz="5400" b="0" i="1" smtClean="0">
                          <a:solidFill>
                            <a:schemeClr val="accent1">
                              <a:lumMod val="60000"/>
                              <a:lumOff val="40000"/>
                            </a:schemeClr>
                          </a:solidFill>
                          <a:latin typeface="Cambria Math" panose="02040503050406030204" pitchFamily="18" charset="0"/>
                        </a:rPr>
                        <m:t>𝑥</m:t>
                      </m:r>
                      <m:r>
                        <a:rPr lang="en-US" sz="5400" i="1">
                          <a:solidFill>
                            <a:schemeClr val="bg1">
                              <a:lumMod val="95000"/>
                            </a:schemeClr>
                          </a:solidFill>
                          <a:latin typeface="Cambria Math" panose="02040503050406030204" pitchFamily="18" charset="0"/>
                        </a:rPr>
                        <m:t>+</m:t>
                      </m:r>
                      <m:sSub>
                        <m:sSubPr>
                          <m:ctrlPr>
                            <a:rPr lang="en-US" sz="5400" i="1">
                              <a:solidFill>
                                <a:schemeClr val="bg1">
                                  <a:lumMod val="95000"/>
                                </a:schemeClr>
                              </a:solidFill>
                              <a:latin typeface="Cambria Math" panose="02040503050406030204" pitchFamily="18" charset="0"/>
                            </a:rPr>
                          </m:ctrlPr>
                        </m:sSubPr>
                        <m:e>
                          <m:r>
                            <a:rPr lang="en-US" sz="5400" i="1">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4</m:t>
                          </m:r>
                        </m:sub>
                      </m:sSub>
                      <m:r>
                        <a:rPr lang="en-US" sz="5400" i="1">
                          <a:solidFill>
                            <a:schemeClr val="bg1">
                              <a:lumMod val="95000"/>
                            </a:schemeClr>
                          </a:solidFill>
                          <a:latin typeface="Cambria Math" panose="02040503050406030204" pitchFamily="18" charset="0"/>
                        </a:rPr>
                        <m:t>∗</m:t>
                      </m:r>
                      <m:r>
                        <a:rPr lang="en-US" sz="5400" i="1">
                          <a:solidFill>
                            <a:schemeClr val="accent5"/>
                          </a:solidFill>
                          <a:latin typeface="Cambria Math" panose="02040503050406030204" pitchFamily="18" charset="0"/>
                        </a:rPr>
                        <m:t>𝑦</m:t>
                      </m:r>
                      <m:r>
                        <a:rPr lang="en-US" sz="5400" b="0" i="1" smtClean="0">
                          <a:solidFill>
                            <a:schemeClr val="bg1">
                              <a:lumMod val="95000"/>
                            </a:schemeClr>
                          </a:solidFill>
                          <a:latin typeface="Cambria Math" panose="02040503050406030204" pitchFamily="18" charset="0"/>
                        </a:rPr>
                        <m:t>−</m:t>
                      </m:r>
                      <m:sSub>
                        <m:sSubPr>
                          <m:ctrlPr>
                            <a:rPr lang="en-US" sz="5400" b="0" i="1" smtClean="0">
                              <a:solidFill>
                                <a:schemeClr val="bg1">
                                  <a:lumMod val="95000"/>
                                </a:schemeClr>
                              </a:solidFill>
                              <a:latin typeface="Cambria Math" panose="02040503050406030204" pitchFamily="18" charset="0"/>
                            </a:rPr>
                          </m:ctrlPr>
                        </m:sSubPr>
                        <m:e>
                          <m:r>
                            <a:rPr lang="en-US" sz="5400" b="0" i="1" smtClean="0">
                              <a:solidFill>
                                <a:schemeClr val="bg1">
                                  <a:lumMod val="95000"/>
                                </a:schemeClr>
                              </a:solidFill>
                              <a:latin typeface="Cambria Math" panose="02040503050406030204" pitchFamily="18" charset="0"/>
                            </a:rPr>
                            <m:t>𝑘</m:t>
                          </m:r>
                        </m:e>
                        <m:sub>
                          <m:r>
                            <a:rPr lang="en-US" sz="5400" b="0" i="1" smtClean="0">
                              <a:solidFill>
                                <a:schemeClr val="bg1">
                                  <a:lumMod val="95000"/>
                                </a:schemeClr>
                              </a:solidFill>
                              <a:latin typeface="Cambria Math" panose="02040503050406030204" pitchFamily="18" charset="0"/>
                            </a:rPr>
                            <m:t>5</m:t>
                          </m:r>
                        </m:sub>
                      </m:sSub>
                      <m:r>
                        <a:rPr lang="en-US" sz="5400" b="0" i="1" smtClean="0">
                          <a:solidFill>
                            <a:schemeClr val="bg1">
                              <a:lumMod val="95000"/>
                            </a:schemeClr>
                          </a:solidFill>
                          <a:latin typeface="Cambria Math" panose="02040503050406030204" pitchFamily="18" charset="0"/>
                        </a:rPr>
                        <m:t>∗</m:t>
                      </m:r>
                      <m:r>
                        <a:rPr lang="en-US" sz="5400" b="0" i="1" smtClean="0">
                          <a:solidFill>
                            <a:schemeClr val="accent6"/>
                          </a:solidFill>
                          <a:latin typeface="Cambria Math" panose="02040503050406030204" pitchFamily="18" charset="0"/>
                        </a:rPr>
                        <m:t>𝑧</m:t>
                      </m:r>
                    </m:oMath>
                  </m:oMathPara>
                </a14:m>
                <a:endParaRPr lang="en-US" sz="48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4800" b="0" i="1" smtClean="0">
                              <a:solidFill>
                                <a:schemeClr val="bg1">
                                  <a:lumMod val="95000"/>
                                </a:schemeClr>
                              </a:solidFill>
                              <a:latin typeface="Cambria Math" panose="02040503050406030204" pitchFamily="18" charset="0"/>
                            </a:rPr>
                          </m:ctrlPr>
                        </m:fPr>
                        <m:num>
                          <m:r>
                            <m:rPr>
                              <m:nor/>
                            </m:rPr>
                            <a:rPr lang="en-US" sz="4800" b="0" i="1" smtClean="0">
                              <a:solidFill>
                                <a:schemeClr val="bg1">
                                  <a:lumMod val="95000"/>
                                </a:schemeClr>
                              </a:solidFill>
                              <a:latin typeface="Cambria Math" panose="02040503050406030204" pitchFamily="18" charset="0"/>
                            </a:rPr>
                            <m:t>d</m:t>
                          </m:r>
                          <m:r>
                            <a:rPr lang="en-US" sz="4800" b="0" i="1" smtClean="0">
                              <a:solidFill>
                                <a:schemeClr val="accent6"/>
                              </a:solidFill>
                              <a:latin typeface="Cambria Math" panose="02040503050406030204" pitchFamily="18" charset="0"/>
                            </a:rPr>
                            <m:t>𝑧</m:t>
                          </m:r>
                        </m:num>
                        <m:den>
                          <m:r>
                            <a:rPr lang="en-US" sz="4800" b="0" i="1" smtClean="0">
                              <a:solidFill>
                                <a:schemeClr val="bg1">
                                  <a:lumMod val="95000"/>
                                </a:schemeClr>
                              </a:solidFill>
                              <a:latin typeface="Cambria Math" panose="02040503050406030204" pitchFamily="18" charset="0"/>
                            </a:rPr>
                            <m:t>𝑑</m:t>
                          </m:r>
                          <m:r>
                            <a:rPr lang="en-US" sz="4800" i="1">
                              <a:solidFill>
                                <a:schemeClr val="bg1">
                                  <a:lumMod val="95000"/>
                                </a:schemeClr>
                              </a:solidFill>
                              <a:latin typeface="Cambria Math" panose="02040503050406030204" pitchFamily="18" charset="0"/>
                            </a:rPr>
                            <m:t>𝑡</m:t>
                          </m:r>
                        </m:den>
                      </m:f>
                      <m:r>
                        <a:rPr lang="en-US" sz="4800" b="0" i="1" smtClean="0">
                          <a:solidFill>
                            <a:schemeClr val="bg1">
                              <a:lumMod val="95000"/>
                            </a:schemeClr>
                          </a:solidFill>
                          <a:latin typeface="Cambria Math" panose="02040503050406030204" pitchFamily="18" charset="0"/>
                        </a:rPr>
                        <m:t>=</m:t>
                      </m:r>
                      <m:sSub>
                        <m:sSubPr>
                          <m:ctrlPr>
                            <a:rPr lang="en-US" sz="4800" b="0" i="1" smtClean="0">
                              <a:solidFill>
                                <a:schemeClr val="bg1">
                                  <a:lumMod val="95000"/>
                                </a:schemeClr>
                              </a:solidFill>
                              <a:latin typeface="Cambria Math" panose="02040503050406030204" pitchFamily="18" charset="0"/>
                            </a:rPr>
                          </m:ctrlPr>
                        </m:sSubPr>
                        <m:e>
                          <m:r>
                            <a:rPr lang="en-US" sz="4800" b="0" i="1" smtClean="0">
                              <a:solidFill>
                                <a:schemeClr val="bg1">
                                  <a:lumMod val="95000"/>
                                </a:schemeClr>
                              </a:solidFill>
                              <a:latin typeface="Cambria Math" panose="02040503050406030204" pitchFamily="18" charset="0"/>
                            </a:rPr>
                            <m:t>−</m:t>
                          </m:r>
                          <m:r>
                            <a:rPr lang="en-US" sz="4800" b="0" i="1" smtClean="0">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6</m:t>
                          </m:r>
                        </m:sub>
                      </m:sSub>
                      <m:r>
                        <a:rPr lang="en-US" sz="4800" b="0" i="1" smtClean="0">
                          <a:solidFill>
                            <a:schemeClr val="bg1">
                              <a:lumMod val="95000"/>
                            </a:schemeClr>
                          </a:solidFill>
                          <a:latin typeface="Cambria Math" panose="02040503050406030204" pitchFamily="18" charset="0"/>
                        </a:rPr>
                        <m:t>∗</m:t>
                      </m:r>
                      <m:r>
                        <a:rPr lang="en-US" sz="4800" b="0" i="1" smtClean="0">
                          <a:solidFill>
                            <a:schemeClr val="accent1">
                              <a:lumMod val="60000"/>
                              <a:lumOff val="40000"/>
                            </a:schemeClr>
                          </a:solidFill>
                          <a:latin typeface="Cambria Math" panose="02040503050406030204" pitchFamily="18" charset="0"/>
                        </a:rPr>
                        <m:t>𝑥</m:t>
                      </m:r>
                      <m:r>
                        <a:rPr lang="en-US" sz="4800" b="0" i="1" smtClean="0">
                          <a:solidFill>
                            <a:schemeClr val="bg1">
                              <a:lumMod val="95000"/>
                            </a:schemeClr>
                          </a:solidFill>
                          <a:latin typeface="Cambria Math" panose="02040503050406030204" pitchFamily="18" charset="0"/>
                        </a:rPr>
                        <m:t>+</m:t>
                      </m:r>
                      <m:sSub>
                        <m:sSubPr>
                          <m:ctrlPr>
                            <a:rPr lang="en-US" sz="4800" b="0" i="1" smtClean="0">
                              <a:solidFill>
                                <a:schemeClr val="bg1">
                                  <a:lumMod val="95000"/>
                                </a:schemeClr>
                              </a:solidFill>
                              <a:latin typeface="Cambria Math" panose="02040503050406030204" pitchFamily="18" charset="0"/>
                            </a:rPr>
                          </m:ctrlPr>
                        </m:sSubPr>
                        <m:e>
                          <m:r>
                            <a:rPr lang="en-US" sz="4800" b="0" i="1" smtClean="0">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7</m:t>
                          </m:r>
                        </m:sub>
                      </m:sSub>
                      <m:r>
                        <a:rPr lang="en-US" sz="4800" b="0" i="1" smtClean="0">
                          <a:solidFill>
                            <a:schemeClr val="bg1">
                              <a:lumMod val="95000"/>
                            </a:schemeClr>
                          </a:solidFill>
                          <a:latin typeface="Cambria Math" panose="02040503050406030204" pitchFamily="18" charset="0"/>
                        </a:rPr>
                        <m:t>∗</m:t>
                      </m:r>
                      <m:r>
                        <a:rPr lang="en-US" sz="4800" b="0" i="1" smtClean="0">
                          <a:solidFill>
                            <a:schemeClr val="accent5"/>
                          </a:solidFill>
                          <a:latin typeface="Cambria Math" panose="02040503050406030204" pitchFamily="18" charset="0"/>
                        </a:rPr>
                        <m:t>𝑦</m:t>
                      </m:r>
                      <m:r>
                        <a:rPr lang="en-US" sz="4800" i="1">
                          <a:solidFill>
                            <a:schemeClr val="bg1">
                              <a:lumMod val="95000"/>
                            </a:schemeClr>
                          </a:solidFill>
                          <a:latin typeface="Cambria Math" panose="02040503050406030204" pitchFamily="18" charset="0"/>
                        </a:rPr>
                        <m:t>−</m:t>
                      </m:r>
                      <m:sSub>
                        <m:sSubPr>
                          <m:ctrlPr>
                            <a:rPr lang="en-US" sz="4800" i="1">
                              <a:solidFill>
                                <a:schemeClr val="bg1">
                                  <a:lumMod val="95000"/>
                                </a:schemeClr>
                              </a:solidFill>
                              <a:latin typeface="Cambria Math" panose="02040503050406030204" pitchFamily="18" charset="0"/>
                            </a:rPr>
                          </m:ctrlPr>
                        </m:sSubPr>
                        <m:e>
                          <m:r>
                            <a:rPr lang="en-US" sz="4800" i="1">
                              <a:solidFill>
                                <a:schemeClr val="bg1">
                                  <a:lumMod val="95000"/>
                                </a:schemeClr>
                              </a:solidFill>
                              <a:latin typeface="Cambria Math" panose="02040503050406030204" pitchFamily="18" charset="0"/>
                            </a:rPr>
                            <m:t>𝑘</m:t>
                          </m:r>
                        </m:e>
                        <m:sub>
                          <m:r>
                            <a:rPr lang="en-US" sz="4800" b="0" i="1" smtClean="0">
                              <a:solidFill>
                                <a:schemeClr val="bg1">
                                  <a:lumMod val="95000"/>
                                </a:schemeClr>
                              </a:solidFill>
                              <a:latin typeface="Cambria Math" panose="02040503050406030204" pitchFamily="18" charset="0"/>
                            </a:rPr>
                            <m:t>8</m:t>
                          </m:r>
                        </m:sub>
                      </m:sSub>
                      <m:r>
                        <a:rPr lang="en-US" sz="4800" i="1">
                          <a:solidFill>
                            <a:schemeClr val="bg1">
                              <a:lumMod val="95000"/>
                            </a:schemeClr>
                          </a:solidFill>
                          <a:latin typeface="Cambria Math" panose="02040503050406030204" pitchFamily="18" charset="0"/>
                        </a:rPr>
                        <m:t>∗</m:t>
                      </m:r>
                      <m:r>
                        <a:rPr lang="en-US" sz="4800" i="1">
                          <a:solidFill>
                            <a:schemeClr val="accent6"/>
                          </a:solidFill>
                          <a:latin typeface="Cambria Math" panose="02040503050406030204" pitchFamily="18" charset="0"/>
                        </a:rPr>
                        <m:t>𝑧</m:t>
                      </m:r>
                    </m:oMath>
                  </m:oMathPara>
                </a14:m>
                <a:endParaRPr lang="en-US" sz="4800" i="1" dirty="0">
                  <a:solidFill>
                    <a:schemeClr val="bg1">
                      <a:lumMod val="95000"/>
                    </a:schemeClr>
                  </a:solidFill>
                </a:endParaRPr>
              </a:p>
              <a:p>
                <a:endParaRPr lang="en-US" sz="5400" i="1" dirty="0">
                  <a:solidFill>
                    <a:schemeClr val="bg1">
                      <a:lumMod val="95000"/>
                    </a:schemeClr>
                  </a:solidFill>
                </a:endParaRPr>
              </a:p>
            </p:txBody>
          </p:sp>
        </mc:Choice>
        <mc:Fallback xmlns="">
          <p:sp>
            <p:nvSpPr>
              <p:cNvPr id="5" name="TextBox 4">
                <a:extLst>
                  <a:ext uri="{FF2B5EF4-FFF2-40B4-BE49-F238E27FC236}">
                    <a16:creationId xmlns:a16="http://schemas.microsoft.com/office/drawing/2014/main" id="{C852AE94-E702-821E-057C-DFB0B6914813}"/>
                  </a:ext>
                </a:extLst>
              </p:cNvPr>
              <p:cNvSpPr txBox="1">
                <a:spLocks noRot="1" noChangeAspect="1" noMove="1" noResize="1" noEditPoints="1" noAdjustHandles="1" noChangeArrowheads="1" noChangeShapeType="1" noTextEdit="1"/>
              </p:cNvSpPr>
              <p:nvPr/>
            </p:nvSpPr>
            <p:spPr>
              <a:xfrm>
                <a:off x="462633" y="3511453"/>
                <a:ext cx="9534853" cy="5657574"/>
              </a:xfrm>
              <a:prstGeom prst="rect">
                <a:avLst/>
              </a:prstGeom>
              <a:blipFill>
                <a:blip r:embed="rId3"/>
                <a:stretch>
                  <a:fillRect l="-1862"/>
                </a:stretch>
              </a:blipFill>
              <a:ln>
                <a:no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52C52B8F-5930-9050-6F9B-20B87902CB93}"/>
              </a:ext>
            </a:extLst>
          </p:cNvPr>
          <p:cNvSpPr/>
          <p:nvPr/>
        </p:nvSpPr>
        <p:spPr>
          <a:xfrm>
            <a:off x="2536624" y="9579004"/>
            <a:ext cx="914400"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x</a:t>
            </a:r>
          </a:p>
        </p:txBody>
      </p:sp>
      <p:sp>
        <p:nvSpPr>
          <p:cNvPr id="3" name="Oval 2">
            <a:extLst>
              <a:ext uri="{FF2B5EF4-FFF2-40B4-BE49-F238E27FC236}">
                <a16:creationId xmlns:a16="http://schemas.microsoft.com/office/drawing/2014/main" id="{96A0EE67-190C-4691-C3D4-92B8F67082CD}"/>
              </a:ext>
            </a:extLst>
          </p:cNvPr>
          <p:cNvSpPr/>
          <p:nvPr/>
        </p:nvSpPr>
        <p:spPr>
          <a:xfrm>
            <a:off x="2536624" y="11775250"/>
            <a:ext cx="914400" cy="9144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Z</a:t>
            </a:r>
          </a:p>
        </p:txBody>
      </p:sp>
      <p:sp>
        <p:nvSpPr>
          <p:cNvPr id="4" name="Oval 3">
            <a:extLst>
              <a:ext uri="{FF2B5EF4-FFF2-40B4-BE49-F238E27FC236}">
                <a16:creationId xmlns:a16="http://schemas.microsoft.com/office/drawing/2014/main" id="{FA38C763-8BA5-1099-552A-117B2F1ABE17}"/>
              </a:ext>
            </a:extLst>
          </p:cNvPr>
          <p:cNvSpPr/>
          <p:nvPr/>
        </p:nvSpPr>
        <p:spPr>
          <a:xfrm>
            <a:off x="841562" y="10685795"/>
            <a:ext cx="914400" cy="9144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y</a:t>
            </a:r>
          </a:p>
        </p:txBody>
      </p:sp>
      <p:cxnSp>
        <p:nvCxnSpPr>
          <p:cNvPr id="8" name="Straight Arrow Connector 7">
            <a:extLst>
              <a:ext uri="{FF2B5EF4-FFF2-40B4-BE49-F238E27FC236}">
                <a16:creationId xmlns:a16="http://schemas.microsoft.com/office/drawing/2014/main" id="{03F643EC-AE37-5CE0-045A-570AD8D9ED58}"/>
              </a:ext>
            </a:extLst>
          </p:cNvPr>
          <p:cNvCxnSpPr>
            <a:endCxn id="2" idx="0"/>
          </p:cNvCxnSpPr>
          <p:nvPr/>
        </p:nvCxnSpPr>
        <p:spPr>
          <a:xfrm>
            <a:off x="2993824" y="8980827"/>
            <a:ext cx="0" cy="598177"/>
          </a:xfrm>
          <a:prstGeom prst="straightConnector1">
            <a:avLst/>
          </a:prstGeom>
          <a:ln w="5715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70D023B-C740-5D57-827A-B3A41C848905}"/>
              </a:ext>
            </a:extLst>
          </p:cNvPr>
          <p:cNvCxnSpPr>
            <a:cxnSpLocks/>
            <a:endCxn id="4" idx="7"/>
          </p:cNvCxnSpPr>
          <p:nvPr/>
        </p:nvCxnSpPr>
        <p:spPr>
          <a:xfrm flipH="1">
            <a:off x="1622051" y="10235257"/>
            <a:ext cx="927014" cy="584449"/>
          </a:xfrm>
          <a:prstGeom prst="straightConnector1">
            <a:avLst/>
          </a:prstGeom>
          <a:ln w="5715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A1E0D7-74E2-B0BA-D576-66A63F9730CD}"/>
              </a:ext>
            </a:extLst>
          </p:cNvPr>
          <p:cNvCxnSpPr>
            <a:cxnSpLocks/>
          </p:cNvCxnSpPr>
          <p:nvPr/>
        </p:nvCxnSpPr>
        <p:spPr>
          <a:xfrm>
            <a:off x="2863284" y="10493357"/>
            <a:ext cx="0" cy="1350048"/>
          </a:xfrm>
          <a:prstGeom prst="straightConnector1">
            <a:avLst/>
          </a:prstGeom>
          <a:ln w="57150">
            <a:solidFill>
              <a:schemeClr val="bg1">
                <a:lumMod val="95000"/>
              </a:schemeClr>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19D59EB-8EC6-BC16-F54A-FF2A9AB0E688}"/>
              </a:ext>
            </a:extLst>
          </p:cNvPr>
          <p:cNvCxnSpPr>
            <a:cxnSpLocks/>
          </p:cNvCxnSpPr>
          <p:nvPr/>
        </p:nvCxnSpPr>
        <p:spPr>
          <a:xfrm>
            <a:off x="3090329" y="10493357"/>
            <a:ext cx="0" cy="1350048"/>
          </a:xfrm>
          <a:prstGeom prst="straightConnector1">
            <a:avLst/>
          </a:prstGeom>
          <a:ln w="57150">
            <a:solidFill>
              <a:schemeClr val="bg1">
                <a:lumMod val="9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CE9719-A26C-B3DD-56E3-8D6089070664}"/>
              </a:ext>
            </a:extLst>
          </p:cNvPr>
          <p:cNvCxnSpPr>
            <a:cxnSpLocks/>
          </p:cNvCxnSpPr>
          <p:nvPr/>
        </p:nvCxnSpPr>
        <p:spPr>
          <a:xfrm>
            <a:off x="1581707" y="11618856"/>
            <a:ext cx="936256" cy="515717"/>
          </a:xfrm>
          <a:prstGeom prst="straightConnector1">
            <a:avLst/>
          </a:prstGeom>
          <a:ln w="57150">
            <a:solidFill>
              <a:schemeClr val="bg1">
                <a:lumMod val="9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0932F8-B76B-9C97-62CE-5C4D0C4EF1A4}"/>
              </a:ext>
            </a:extLst>
          </p:cNvPr>
          <p:cNvCxnSpPr>
            <a:cxnSpLocks/>
          </p:cNvCxnSpPr>
          <p:nvPr/>
        </p:nvCxnSpPr>
        <p:spPr>
          <a:xfrm>
            <a:off x="1695229" y="11426465"/>
            <a:ext cx="936256" cy="515717"/>
          </a:xfrm>
          <a:prstGeom prst="straightConnector1">
            <a:avLst/>
          </a:prstGeom>
          <a:ln w="57150">
            <a:solidFill>
              <a:schemeClr val="bg1">
                <a:lumMod val="95000"/>
              </a:scheme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36" name="Google Shape;92;p2">
            <a:extLst>
              <a:ext uri="{FF2B5EF4-FFF2-40B4-BE49-F238E27FC236}">
                <a16:creationId xmlns:a16="http://schemas.microsoft.com/office/drawing/2014/main" id="{244266D9-45FE-5851-A193-7221E1784F53}"/>
              </a:ext>
            </a:extLst>
          </p:cNvPr>
          <p:cNvSpPr txBox="1">
            <a:spLocks/>
          </p:cNvSpPr>
          <p:nvPr/>
        </p:nvSpPr>
        <p:spPr>
          <a:xfrm>
            <a:off x="952259" y="16265"/>
            <a:ext cx="21971001"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SzPts val="8500"/>
            </a:pPr>
            <a:r>
              <a:rPr lang="en-US" sz="8500" b="1" dirty="0"/>
              <a:t>Parts of ODEs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8E624E-DC1B-02AF-D29C-8BA4ACB354C5}"/>
                  </a:ext>
                </a:extLst>
              </p:cNvPr>
              <p:cNvSpPr txBox="1"/>
              <p:nvPr/>
            </p:nvSpPr>
            <p:spPr>
              <a:xfrm>
                <a:off x="10384597" y="4047239"/>
                <a:ext cx="13897403" cy="938719"/>
              </a:xfrm>
              <a:prstGeom prst="rect">
                <a:avLst/>
              </a:prstGeom>
              <a:noFill/>
            </p:spPr>
            <p:txBody>
              <a:bodyPr wrap="square">
                <a:spAutoFit/>
              </a:bodyPr>
              <a:lstStyle/>
              <a:p>
                <a:r>
                  <a:rPr lang="en-US" sz="5500" dirty="0">
                    <a:solidFill>
                      <a:schemeClr val="accent1"/>
                    </a:solidFill>
                  </a:rPr>
                  <a:t>Dynamic variables,</a:t>
                </a:r>
                <a14:m>
                  <m:oMath xmlns:m="http://schemas.openxmlformats.org/officeDocument/2006/math">
                    <m:r>
                      <a:rPr lang="en-US" sz="5500" b="0" i="0" dirty="0" smtClean="0">
                        <a:solidFill>
                          <a:schemeClr val="accent1"/>
                        </a:solidFill>
                        <a:latin typeface="Cambria Math" panose="02040503050406030204" pitchFamily="18" charset="0"/>
                      </a:rPr>
                      <m:t>    </m:t>
                    </m:r>
                    <m:r>
                      <a:rPr lang="en-US" sz="5500" b="1" i="1" dirty="0" smtClean="0">
                        <a:solidFill>
                          <a:schemeClr val="accent1"/>
                        </a:solidFill>
                        <a:latin typeface="Cambria Math" panose="02040503050406030204" pitchFamily="18" charset="0"/>
                      </a:rPr>
                      <m:t>𝑺</m:t>
                    </m:r>
                    <m:r>
                      <a:rPr lang="en-US" sz="5500" b="0" i="1" dirty="0" smtClean="0">
                        <a:solidFill>
                          <a:schemeClr val="accent1"/>
                        </a:solidFill>
                        <a:latin typeface="Cambria Math" panose="02040503050406030204" pitchFamily="18" charset="0"/>
                      </a:rPr>
                      <m:t>(</m:t>
                    </m:r>
                    <m:r>
                      <a:rPr lang="en-US" sz="5500" b="0" i="1" dirty="0" smtClean="0">
                        <a:solidFill>
                          <a:schemeClr val="accent1"/>
                        </a:solidFill>
                        <a:latin typeface="Cambria Math" panose="02040503050406030204" pitchFamily="18" charset="0"/>
                      </a:rPr>
                      <m:t>𝑡</m:t>
                    </m:r>
                    <m:r>
                      <a:rPr lang="en-US" sz="5500" b="0" i="1" dirty="0" smtClean="0">
                        <a:solidFill>
                          <a:schemeClr val="accent1"/>
                        </a:solidFill>
                        <a:latin typeface="Cambria Math" panose="02040503050406030204" pitchFamily="18" charset="0"/>
                      </a:rPr>
                      <m:t>)={</m:t>
                    </m:r>
                    <m:r>
                      <a:rPr lang="en-US" sz="5500" i="1" dirty="0">
                        <a:solidFill>
                          <a:schemeClr val="accent2">
                            <a:lumMod val="60000"/>
                            <a:lumOff val="40000"/>
                          </a:schemeClr>
                        </a:solidFill>
                        <a:latin typeface="Cambria Math" panose="02040503050406030204" pitchFamily="18" charset="0"/>
                      </a:rPr>
                      <m:t>𝑥</m:t>
                    </m:r>
                    <m:r>
                      <a:rPr lang="en-US" sz="5500" i="1" dirty="0">
                        <a:solidFill>
                          <a:schemeClr val="accent2">
                            <a:lumMod val="60000"/>
                            <a:lumOff val="40000"/>
                          </a:schemeClr>
                        </a:solidFill>
                        <a:latin typeface="Cambria Math" panose="02040503050406030204" pitchFamily="18" charset="0"/>
                      </a:rPr>
                      <m:t>(</m:t>
                    </m:r>
                    <m:r>
                      <a:rPr lang="en-US" sz="5500" i="1" dirty="0">
                        <a:solidFill>
                          <a:schemeClr val="accent2">
                            <a:lumMod val="60000"/>
                            <a:lumOff val="40000"/>
                          </a:schemeClr>
                        </a:solidFill>
                        <a:latin typeface="Cambria Math" panose="02040503050406030204" pitchFamily="18" charset="0"/>
                      </a:rPr>
                      <m:t>𝑡</m:t>
                    </m:r>
                    <m:r>
                      <a:rPr lang="en-US" sz="5500" i="1" dirty="0">
                        <a:solidFill>
                          <a:schemeClr val="accent2">
                            <a:lumMod val="60000"/>
                            <a:lumOff val="40000"/>
                          </a:schemeClr>
                        </a:solidFill>
                        <a:latin typeface="Cambria Math" panose="02040503050406030204" pitchFamily="18" charset="0"/>
                      </a:rPr>
                      <m:t>), </m:t>
                    </m:r>
                    <m:r>
                      <a:rPr lang="en-US" sz="5500" i="1" dirty="0">
                        <a:solidFill>
                          <a:schemeClr val="accent5"/>
                        </a:solidFill>
                        <a:latin typeface="Cambria Math" panose="02040503050406030204" pitchFamily="18" charset="0"/>
                      </a:rPr>
                      <m:t>𝑦</m:t>
                    </m:r>
                    <m:r>
                      <a:rPr lang="en-US" sz="5500" i="1" dirty="0">
                        <a:solidFill>
                          <a:schemeClr val="accent5"/>
                        </a:solidFill>
                        <a:latin typeface="Cambria Math" panose="02040503050406030204" pitchFamily="18" charset="0"/>
                      </a:rPr>
                      <m:t>(</m:t>
                    </m:r>
                    <m:r>
                      <a:rPr lang="en-US" sz="5500" i="1" dirty="0">
                        <a:solidFill>
                          <a:schemeClr val="accent5"/>
                        </a:solidFill>
                        <a:latin typeface="Cambria Math" panose="02040503050406030204" pitchFamily="18" charset="0"/>
                      </a:rPr>
                      <m:t>𝑡</m:t>
                    </m:r>
                    <m:r>
                      <a:rPr lang="en-US" sz="5500" i="1" dirty="0">
                        <a:solidFill>
                          <a:schemeClr val="accent5"/>
                        </a:solidFill>
                        <a:latin typeface="Cambria Math" panose="02040503050406030204" pitchFamily="18" charset="0"/>
                      </a:rPr>
                      <m:t>), </m:t>
                    </m:r>
                    <m:r>
                      <a:rPr lang="en-US" sz="5500" i="1" dirty="0">
                        <a:solidFill>
                          <a:schemeClr val="accent6"/>
                        </a:solidFill>
                        <a:latin typeface="Cambria Math" panose="02040503050406030204" pitchFamily="18" charset="0"/>
                      </a:rPr>
                      <m:t>𝑧</m:t>
                    </m:r>
                    <m:d>
                      <m:dPr>
                        <m:ctrlPr>
                          <a:rPr lang="en-US" sz="5500" i="1" dirty="0">
                            <a:solidFill>
                              <a:schemeClr val="accent6"/>
                            </a:solidFill>
                            <a:latin typeface="Cambria Math" panose="02040503050406030204" pitchFamily="18" charset="0"/>
                          </a:rPr>
                        </m:ctrlPr>
                      </m:dPr>
                      <m:e>
                        <m:r>
                          <a:rPr lang="en-US" sz="5500" i="1" dirty="0">
                            <a:solidFill>
                              <a:schemeClr val="accent6"/>
                            </a:solidFill>
                            <a:latin typeface="Cambria Math" panose="02040503050406030204" pitchFamily="18" charset="0"/>
                          </a:rPr>
                          <m:t>𝑡</m:t>
                        </m:r>
                      </m:e>
                    </m:d>
                    <m:r>
                      <a:rPr lang="en-US" sz="5500" i="1" dirty="0" smtClean="0">
                        <a:solidFill>
                          <a:schemeClr val="accent1"/>
                        </a:solidFill>
                        <a:latin typeface="Cambria Math" panose="02040503050406030204" pitchFamily="18" charset="0"/>
                      </a:rPr>
                      <m:t>}</m:t>
                    </m:r>
                  </m:oMath>
                </a14:m>
                <a:endParaRPr lang="en-US" sz="5500" dirty="0">
                  <a:solidFill>
                    <a:schemeClr val="accent1"/>
                  </a:solidFill>
                </a:endParaRPr>
              </a:p>
            </p:txBody>
          </p:sp>
        </mc:Choice>
        <mc:Fallback xmlns="">
          <p:sp>
            <p:nvSpPr>
              <p:cNvPr id="6" name="TextBox 5">
                <a:extLst>
                  <a:ext uri="{FF2B5EF4-FFF2-40B4-BE49-F238E27FC236}">
                    <a16:creationId xmlns:a16="http://schemas.microsoft.com/office/drawing/2014/main" id="{D38E624E-DC1B-02AF-D29C-8BA4ACB354C5}"/>
                  </a:ext>
                </a:extLst>
              </p:cNvPr>
              <p:cNvSpPr txBox="1">
                <a:spLocks noRot="1" noChangeAspect="1" noMove="1" noResize="1" noEditPoints="1" noAdjustHandles="1" noChangeArrowheads="1" noChangeShapeType="1" noTextEdit="1"/>
              </p:cNvSpPr>
              <p:nvPr/>
            </p:nvSpPr>
            <p:spPr>
              <a:xfrm>
                <a:off x="10384597" y="4047239"/>
                <a:ext cx="13897403" cy="938719"/>
              </a:xfrm>
              <a:prstGeom prst="rect">
                <a:avLst/>
              </a:prstGeom>
              <a:blipFill>
                <a:blip r:embed="rId4"/>
                <a:stretch>
                  <a:fillRect l="-2374" t="-17333" b="-3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192A6F-A941-3E06-8DDD-AD3CA917445D}"/>
                  </a:ext>
                </a:extLst>
              </p:cNvPr>
              <p:cNvSpPr txBox="1"/>
              <p:nvPr/>
            </p:nvSpPr>
            <p:spPr>
              <a:xfrm>
                <a:off x="10384597" y="6368194"/>
                <a:ext cx="13897402" cy="938719"/>
              </a:xfrm>
              <a:prstGeom prst="rect">
                <a:avLst/>
              </a:prstGeom>
              <a:noFill/>
            </p:spPr>
            <p:txBody>
              <a:bodyPr wrap="square">
                <a:spAutoFit/>
              </a:bodyPr>
              <a:lstStyle/>
              <a:p>
                <a:r>
                  <a:rPr lang="en-US" sz="5500" dirty="0">
                    <a:solidFill>
                      <a:schemeClr val="accent1"/>
                    </a:solidFill>
                  </a:rPr>
                  <a:t>Parameters,</a:t>
                </a:r>
                <a14:m>
                  <m:oMath xmlns:m="http://schemas.openxmlformats.org/officeDocument/2006/math">
                    <m:r>
                      <a:rPr lang="en-US" sz="5500" b="0" i="0" dirty="0" smtClean="0">
                        <a:solidFill>
                          <a:schemeClr val="accent1"/>
                        </a:solidFill>
                        <a:latin typeface="Cambria Math" panose="02040503050406030204" pitchFamily="18" charset="0"/>
                      </a:rPr>
                      <m:t>    </m:t>
                    </m:r>
                    <m:r>
                      <a:rPr lang="en-US" sz="5500" b="1" i="0" dirty="0" smtClean="0">
                        <a:solidFill>
                          <a:schemeClr val="accent1"/>
                        </a:solidFill>
                        <a:latin typeface="Cambria Math" panose="02040503050406030204" pitchFamily="18" charset="0"/>
                      </a:rPr>
                      <m:t>𝚲</m:t>
                    </m:r>
                    <m:r>
                      <a:rPr lang="en-US" sz="5500" b="0" i="1" dirty="0" smtClean="0">
                        <a:solidFill>
                          <a:schemeClr val="accent1"/>
                        </a:solidFill>
                        <a:latin typeface="Cambria Math" panose="02040503050406030204" pitchFamily="18" charset="0"/>
                      </a:rPr>
                      <m:t>=[</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𝑘</m:t>
                        </m:r>
                      </m:e>
                      <m:sub>
                        <m:r>
                          <a:rPr lang="en-US" sz="5500" b="0" i="1" dirty="0" smtClean="0">
                            <a:solidFill>
                              <a:schemeClr val="accent1"/>
                            </a:solidFill>
                            <a:latin typeface="Cambria Math" panose="02040503050406030204" pitchFamily="18" charset="0"/>
                          </a:rPr>
                          <m:t>1</m:t>
                        </m:r>
                      </m:sub>
                    </m:sSub>
                    <m:r>
                      <a:rPr lang="en-US" sz="5500" b="0" i="1" dirty="0" smtClean="0">
                        <a:solidFill>
                          <a:schemeClr val="accent1"/>
                        </a:solidFill>
                        <a:latin typeface="Cambria Math" panose="02040503050406030204" pitchFamily="18" charset="0"/>
                      </a:rPr>
                      <m:t>, </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𝑘</m:t>
                        </m:r>
                      </m:e>
                      <m:sub>
                        <m:r>
                          <a:rPr lang="en-US" sz="5500" b="0" i="1" dirty="0" smtClean="0">
                            <a:solidFill>
                              <a:schemeClr val="accent1"/>
                            </a:solidFill>
                            <a:latin typeface="Cambria Math" panose="02040503050406030204" pitchFamily="18" charset="0"/>
                          </a:rPr>
                          <m:t>2</m:t>
                        </m:r>
                      </m:sub>
                    </m:sSub>
                    <m:r>
                      <a:rPr lang="en-US" sz="5500" b="0" i="1" dirty="0" smtClean="0">
                        <a:solidFill>
                          <a:schemeClr val="accent1"/>
                        </a:solidFill>
                        <a:latin typeface="Cambria Math" panose="02040503050406030204" pitchFamily="18" charset="0"/>
                      </a:rPr>
                      <m:t>,…</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𝑘</m:t>
                        </m:r>
                      </m:e>
                      <m:sub>
                        <m:r>
                          <a:rPr lang="en-US" sz="5500" b="0" i="1" dirty="0" smtClean="0">
                            <a:solidFill>
                              <a:schemeClr val="accent1"/>
                            </a:solidFill>
                            <a:latin typeface="Cambria Math" panose="02040503050406030204" pitchFamily="18" charset="0"/>
                          </a:rPr>
                          <m:t>8</m:t>
                        </m:r>
                      </m:sub>
                    </m:sSub>
                    <m:r>
                      <a:rPr lang="en-US" sz="5500" b="0" i="1" dirty="0" smtClean="0">
                        <a:solidFill>
                          <a:schemeClr val="accent1"/>
                        </a:solidFill>
                        <a:latin typeface="Cambria Math" panose="02040503050406030204" pitchFamily="18" charset="0"/>
                      </a:rPr>
                      <m:t>]</m:t>
                    </m:r>
                  </m:oMath>
                </a14:m>
                <a:endParaRPr lang="en-US" sz="5500" dirty="0">
                  <a:solidFill>
                    <a:schemeClr val="accent1"/>
                  </a:solidFill>
                </a:endParaRPr>
              </a:p>
            </p:txBody>
          </p:sp>
        </mc:Choice>
        <mc:Fallback xmlns="">
          <p:sp>
            <p:nvSpPr>
              <p:cNvPr id="11" name="TextBox 10">
                <a:extLst>
                  <a:ext uri="{FF2B5EF4-FFF2-40B4-BE49-F238E27FC236}">
                    <a16:creationId xmlns:a16="http://schemas.microsoft.com/office/drawing/2014/main" id="{ED192A6F-A941-3E06-8DDD-AD3CA917445D}"/>
                  </a:ext>
                </a:extLst>
              </p:cNvPr>
              <p:cNvSpPr txBox="1">
                <a:spLocks noRot="1" noChangeAspect="1" noMove="1" noResize="1" noEditPoints="1" noAdjustHandles="1" noChangeArrowheads="1" noChangeShapeType="1" noTextEdit="1"/>
              </p:cNvSpPr>
              <p:nvPr/>
            </p:nvSpPr>
            <p:spPr>
              <a:xfrm>
                <a:off x="10384597" y="6368194"/>
                <a:ext cx="13897402" cy="938719"/>
              </a:xfrm>
              <a:prstGeom prst="rect">
                <a:avLst/>
              </a:prstGeom>
              <a:blipFill>
                <a:blip r:embed="rId5"/>
                <a:stretch>
                  <a:fillRect l="-2374" t="-17333" b="-3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40262B-80AA-0F0F-98E5-2812D4292025}"/>
                  </a:ext>
                </a:extLst>
              </p:cNvPr>
              <p:cNvSpPr txBox="1"/>
              <p:nvPr/>
            </p:nvSpPr>
            <p:spPr>
              <a:xfrm>
                <a:off x="10384596" y="7505360"/>
                <a:ext cx="13702036" cy="1785104"/>
              </a:xfrm>
              <a:prstGeom prst="rect">
                <a:avLst/>
              </a:prstGeom>
              <a:noFill/>
            </p:spPr>
            <p:txBody>
              <a:bodyPr wrap="square">
                <a:spAutoFit/>
              </a:bodyPr>
              <a:lstStyle/>
              <a:p>
                <a:r>
                  <a:rPr lang="en-US" sz="5500" dirty="0">
                    <a:solidFill>
                      <a:schemeClr val="accent1"/>
                    </a:solidFill>
                  </a:rPr>
                  <a:t>Known functions,</a:t>
                </a:r>
                <a14:m>
                  <m:oMath xmlns:m="http://schemas.openxmlformats.org/officeDocument/2006/math">
                    <m:r>
                      <a:rPr lang="en-US" sz="5500" b="0" i="0" dirty="0" smtClean="0">
                        <a:solidFill>
                          <a:schemeClr val="accent1"/>
                        </a:solidFill>
                        <a:latin typeface="Cambria Math" panose="02040503050406030204" pitchFamily="18" charset="0"/>
                      </a:rPr>
                      <m:t>    </m:t>
                    </m:r>
                    <m:r>
                      <a:rPr lang="en-US" sz="5500" b="0" i="1" dirty="0" smtClean="0">
                        <a:solidFill>
                          <a:schemeClr val="accent1"/>
                        </a:solidFill>
                        <a:latin typeface="Cambria Math" panose="02040503050406030204" pitchFamily="18" charset="0"/>
                      </a:rPr>
                      <m:t>𝑠</m:t>
                    </m:r>
                    <m:d>
                      <m:dPr>
                        <m:ctrlPr>
                          <a:rPr lang="en-US" sz="5500" b="0" i="1" dirty="0" smtClean="0">
                            <a:solidFill>
                              <a:schemeClr val="accent1"/>
                            </a:solidFill>
                            <a:latin typeface="Cambria Math" panose="02040503050406030204" pitchFamily="18" charset="0"/>
                          </a:rPr>
                        </m:ctrlPr>
                      </m:dPr>
                      <m:e>
                        <m:r>
                          <a:rPr lang="en-US" sz="5500" b="0" i="1" dirty="0" smtClean="0">
                            <a:solidFill>
                              <a:schemeClr val="accent1"/>
                            </a:solidFill>
                            <a:latin typeface="Cambria Math" panose="02040503050406030204" pitchFamily="18" charset="0"/>
                          </a:rPr>
                          <m:t>𝑡</m:t>
                        </m:r>
                      </m:e>
                    </m:d>
                    <m:r>
                      <m:rPr>
                        <m:nor/>
                      </m:rPr>
                      <a:rPr lang="en-US" sz="5500" b="0" i="0" dirty="0" smtClean="0">
                        <a:solidFill>
                          <a:schemeClr val="accent1"/>
                        </a:solidFill>
                        <a:latin typeface="Cambria Math" panose="02040503050406030204" pitchFamily="18" charset="0"/>
                      </a:rPr>
                      <m:t>,  </m:t>
                    </m:r>
                    <m:r>
                      <m:rPr>
                        <m:nor/>
                      </m:rPr>
                      <a:rPr lang="en-US" sz="5500" b="0" i="0" dirty="0" smtClean="0">
                        <a:solidFill>
                          <a:schemeClr val="accent1"/>
                        </a:solidFill>
                      </a:rPr>
                      <m:t>such</m:t>
                    </m:r>
                    <m:r>
                      <m:rPr>
                        <m:nor/>
                      </m:rPr>
                      <a:rPr lang="en-US" sz="5500" b="0" i="0" dirty="0" smtClean="0">
                        <a:solidFill>
                          <a:schemeClr val="accent1"/>
                        </a:solidFill>
                      </a:rPr>
                      <m:t> </m:t>
                    </m:r>
                    <m:r>
                      <m:rPr>
                        <m:nor/>
                      </m:rPr>
                      <a:rPr lang="en-US" sz="5500" b="0" i="0" dirty="0" smtClean="0">
                        <a:solidFill>
                          <a:schemeClr val="accent1"/>
                        </a:solidFill>
                      </a:rPr>
                      <m:t>as</m:t>
                    </m:r>
                    <m:r>
                      <m:rPr>
                        <m:nor/>
                      </m:rPr>
                      <a:rPr lang="en-US" sz="5500" b="0" i="0" dirty="0" smtClean="0">
                        <a:solidFill>
                          <a:schemeClr val="accent1"/>
                        </a:solidFill>
                      </a:rPr>
                      <m:t>: </m:t>
                    </m:r>
                    <m:r>
                      <m:rPr>
                        <m:nor/>
                      </m:rPr>
                      <a:rPr lang="en-US" sz="5500" b="0" i="0" dirty="0" smtClean="0">
                        <a:solidFill>
                          <a:schemeClr val="accent1"/>
                        </a:solidFill>
                      </a:rPr>
                      <m:t>nutrient</m:t>
                    </m:r>
                    <m:r>
                      <m:rPr>
                        <m:nor/>
                      </m:rPr>
                      <a:rPr lang="en-US" sz="5500" b="0" i="0" dirty="0" smtClean="0">
                        <a:solidFill>
                          <a:schemeClr val="accent1"/>
                        </a:solidFill>
                      </a:rPr>
                      <m:t>, </m:t>
                    </m:r>
                    <m:r>
                      <m:rPr>
                        <m:nor/>
                      </m:rPr>
                      <a:rPr lang="en-US" sz="5500" b="0" i="0" dirty="0" smtClean="0">
                        <a:solidFill>
                          <a:schemeClr val="accent1"/>
                        </a:solidFill>
                      </a:rPr>
                      <m:t>stimuli</m:t>
                    </m:r>
                    <m:r>
                      <m:rPr>
                        <m:nor/>
                      </m:rPr>
                      <a:rPr lang="en-US" sz="5500" b="0" i="0" dirty="0" smtClean="0">
                        <a:solidFill>
                          <a:schemeClr val="accent1"/>
                        </a:solidFill>
                      </a:rPr>
                      <m:t>, </m:t>
                    </m:r>
                    <m:r>
                      <m:rPr>
                        <m:nor/>
                      </m:rPr>
                      <a:rPr lang="en-US" sz="5500" b="0" i="0" dirty="0" smtClean="0">
                        <a:solidFill>
                          <a:schemeClr val="accent1"/>
                        </a:solidFill>
                      </a:rPr>
                      <m:t>drug</m:t>
                    </m:r>
                    <m:r>
                      <m:rPr>
                        <m:nor/>
                      </m:rPr>
                      <a:rPr lang="en-US" sz="5500" b="0" i="0" dirty="0" smtClean="0">
                        <a:solidFill>
                          <a:schemeClr val="accent1"/>
                        </a:solidFill>
                      </a:rPr>
                      <m:t> </m:t>
                    </m:r>
                    <m:r>
                      <m:rPr>
                        <m:nor/>
                      </m:rPr>
                      <a:rPr lang="en-US" sz="5500" b="0" i="0" dirty="0" smtClean="0">
                        <a:solidFill>
                          <a:schemeClr val="accent1"/>
                        </a:solidFill>
                      </a:rPr>
                      <m:t>concentrations</m:t>
                    </m:r>
                  </m:oMath>
                </a14:m>
                <a:endParaRPr lang="en-US" sz="5500" dirty="0">
                  <a:solidFill>
                    <a:schemeClr val="accent1"/>
                  </a:solidFill>
                </a:endParaRPr>
              </a:p>
            </p:txBody>
          </p:sp>
        </mc:Choice>
        <mc:Fallback xmlns="">
          <p:sp>
            <p:nvSpPr>
              <p:cNvPr id="13" name="TextBox 12">
                <a:extLst>
                  <a:ext uri="{FF2B5EF4-FFF2-40B4-BE49-F238E27FC236}">
                    <a16:creationId xmlns:a16="http://schemas.microsoft.com/office/drawing/2014/main" id="{9140262B-80AA-0F0F-98E5-2812D4292025}"/>
                  </a:ext>
                </a:extLst>
              </p:cNvPr>
              <p:cNvSpPr txBox="1">
                <a:spLocks noRot="1" noChangeAspect="1" noMove="1" noResize="1" noEditPoints="1" noAdjustHandles="1" noChangeArrowheads="1" noChangeShapeType="1" noTextEdit="1"/>
              </p:cNvSpPr>
              <p:nvPr/>
            </p:nvSpPr>
            <p:spPr>
              <a:xfrm>
                <a:off x="10384596" y="7505360"/>
                <a:ext cx="13702036" cy="1785104"/>
              </a:xfrm>
              <a:prstGeom prst="rect">
                <a:avLst/>
              </a:prstGeom>
              <a:blipFill>
                <a:blip r:embed="rId6"/>
                <a:stretch>
                  <a:fillRect l="-2407" t="-9155"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30448F4-FECA-6D31-56C5-990BE95F3A62}"/>
                  </a:ext>
                </a:extLst>
              </p:cNvPr>
              <p:cNvSpPr txBox="1"/>
              <p:nvPr/>
            </p:nvSpPr>
            <p:spPr>
              <a:xfrm>
                <a:off x="10384597" y="5218655"/>
                <a:ext cx="13412104" cy="938719"/>
              </a:xfrm>
              <a:prstGeom prst="rect">
                <a:avLst/>
              </a:prstGeom>
              <a:noFill/>
            </p:spPr>
            <p:txBody>
              <a:bodyPr wrap="square">
                <a:spAutoFit/>
              </a:bodyPr>
              <a:lstStyle/>
              <a:p>
                <a:r>
                  <a:rPr lang="en-US" sz="5500" dirty="0">
                    <a:solidFill>
                      <a:schemeClr val="accent1"/>
                    </a:solidFill>
                  </a:rPr>
                  <a:t>Independent variable, </a:t>
                </a:r>
                <a14:m>
                  <m:oMath xmlns:m="http://schemas.openxmlformats.org/officeDocument/2006/math">
                    <m:r>
                      <a:rPr lang="en-US" sz="5500" i="1" dirty="0" smtClean="0">
                        <a:solidFill>
                          <a:schemeClr val="accent1"/>
                        </a:solidFill>
                        <a:latin typeface="Cambria Math" panose="02040503050406030204" pitchFamily="18" charset="0"/>
                      </a:rPr>
                      <m:t>{</m:t>
                    </m:r>
                    <m:r>
                      <a:rPr lang="en-US" sz="5500" i="1" dirty="0">
                        <a:solidFill>
                          <a:schemeClr val="accent1"/>
                        </a:solidFill>
                        <a:latin typeface="Cambria Math" panose="02040503050406030204" pitchFamily="18" charset="0"/>
                      </a:rPr>
                      <m:t>𝑡</m:t>
                    </m:r>
                    <m:r>
                      <a:rPr lang="en-US" sz="5500" b="0" i="1" dirty="0" smtClean="0">
                        <a:solidFill>
                          <a:schemeClr val="accent1"/>
                        </a:solidFill>
                        <a:latin typeface="Cambria Math" panose="02040503050406030204" pitchFamily="18" charset="0"/>
                      </a:rPr>
                      <m:t>}</m:t>
                    </m:r>
                  </m:oMath>
                </a14:m>
                <a:r>
                  <a:rPr lang="en-US" sz="5500" dirty="0">
                    <a:solidFill>
                      <a:schemeClr val="accent1"/>
                    </a:solidFill>
                  </a:rPr>
                  <a:t>  </a:t>
                </a:r>
              </a:p>
            </p:txBody>
          </p:sp>
        </mc:Choice>
        <mc:Fallback xmlns="">
          <p:sp>
            <p:nvSpPr>
              <p:cNvPr id="16" name="TextBox 15">
                <a:extLst>
                  <a:ext uri="{FF2B5EF4-FFF2-40B4-BE49-F238E27FC236}">
                    <a16:creationId xmlns:a16="http://schemas.microsoft.com/office/drawing/2014/main" id="{D30448F4-FECA-6D31-56C5-990BE95F3A62}"/>
                  </a:ext>
                </a:extLst>
              </p:cNvPr>
              <p:cNvSpPr txBox="1">
                <a:spLocks noRot="1" noChangeAspect="1" noMove="1" noResize="1" noEditPoints="1" noAdjustHandles="1" noChangeArrowheads="1" noChangeShapeType="1" noTextEdit="1"/>
              </p:cNvSpPr>
              <p:nvPr/>
            </p:nvSpPr>
            <p:spPr>
              <a:xfrm>
                <a:off x="10384597" y="5218655"/>
                <a:ext cx="13412104" cy="938719"/>
              </a:xfrm>
              <a:prstGeom prst="rect">
                <a:avLst/>
              </a:prstGeom>
              <a:blipFill>
                <a:blip r:embed="rId7"/>
                <a:stretch>
                  <a:fillRect l="-2460" t="-17333" b="-3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3CAF52A-5CCB-98AF-A538-C7C319FD9DC9}"/>
                  </a:ext>
                </a:extLst>
              </p:cNvPr>
              <p:cNvSpPr txBox="1"/>
              <p:nvPr/>
            </p:nvSpPr>
            <p:spPr>
              <a:xfrm>
                <a:off x="10384597" y="9464098"/>
                <a:ext cx="13897404" cy="1785104"/>
              </a:xfrm>
              <a:prstGeom prst="rect">
                <a:avLst/>
              </a:prstGeom>
              <a:noFill/>
            </p:spPr>
            <p:txBody>
              <a:bodyPr wrap="square">
                <a:spAutoFit/>
              </a:bodyPr>
              <a:lstStyle/>
              <a:p>
                <a:r>
                  <a:rPr lang="en-US" sz="5500" dirty="0">
                    <a:solidFill>
                      <a:schemeClr val="accent1"/>
                    </a:solidFill>
                  </a:rPr>
                  <a:t>Initial conditions,</a:t>
                </a:r>
                <a14:m>
                  <m:oMath xmlns:m="http://schemas.openxmlformats.org/officeDocument/2006/math">
                    <m:r>
                      <a:rPr lang="en-US" sz="5500" b="0" i="0" dirty="0" smtClean="0">
                        <a:solidFill>
                          <a:schemeClr val="accent1"/>
                        </a:solidFill>
                        <a:latin typeface="Cambria Math" panose="02040503050406030204" pitchFamily="18" charset="0"/>
                      </a:rPr>
                      <m:t>   </m:t>
                    </m:r>
                    <m:r>
                      <a:rPr lang="en-US" sz="5500" b="1" i="0" dirty="0" smtClean="0">
                        <a:solidFill>
                          <a:schemeClr val="accent1"/>
                        </a:solidFill>
                        <a:latin typeface="Cambria Math" panose="02040503050406030204" pitchFamily="18" charset="0"/>
                      </a:rPr>
                      <m:t>𝐈𝐂</m:t>
                    </m:r>
                    <m:r>
                      <a:rPr lang="en-US" sz="5500" dirty="0">
                        <a:solidFill>
                          <a:schemeClr val="accent1"/>
                        </a:solidFill>
                        <a:latin typeface="Cambria Math" panose="02040503050406030204" pitchFamily="18" charset="0"/>
                      </a:rPr>
                      <m:t>=</m:t>
                    </m:r>
                    <m:d>
                      <m:dPr>
                        <m:begChr m:val="{"/>
                        <m:endChr m:val="}"/>
                        <m:ctrlPr>
                          <a:rPr lang="en-US" sz="5500" b="0" i="1" dirty="0">
                            <a:solidFill>
                              <a:schemeClr val="accent1"/>
                            </a:solidFill>
                            <a:latin typeface="Cambria Math" panose="02040503050406030204" pitchFamily="18" charset="0"/>
                          </a:rPr>
                        </m:ctrlPr>
                      </m:dPr>
                      <m:e>
                        <m:sSub>
                          <m:sSubPr>
                            <m:ctrlPr>
                              <a:rPr lang="en-US" sz="5500" b="0" i="1" dirty="0" smtClean="0">
                                <a:solidFill>
                                  <a:schemeClr val="accent1">
                                    <a:lumMod val="60000"/>
                                    <a:lumOff val="40000"/>
                                  </a:schemeClr>
                                </a:solidFill>
                                <a:latin typeface="Cambria Math" panose="02040503050406030204" pitchFamily="18" charset="0"/>
                              </a:rPr>
                            </m:ctrlPr>
                          </m:sSubPr>
                          <m:e>
                            <m:r>
                              <a:rPr lang="en-US" sz="5500" b="0" i="1" dirty="0" smtClean="0">
                                <a:solidFill>
                                  <a:schemeClr val="accent1">
                                    <a:lumMod val="60000"/>
                                    <a:lumOff val="40000"/>
                                  </a:schemeClr>
                                </a:solidFill>
                                <a:latin typeface="Cambria Math" panose="02040503050406030204" pitchFamily="18" charset="0"/>
                              </a:rPr>
                              <m:t>𝑥</m:t>
                            </m:r>
                          </m:e>
                          <m:sub>
                            <m:r>
                              <a:rPr lang="en-US" sz="5500" b="0" i="1" dirty="0" smtClean="0">
                                <a:solidFill>
                                  <a:schemeClr val="accent1">
                                    <a:lumMod val="60000"/>
                                    <a:lumOff val="40000"/>
                                  </a:schemeClr>
                                </a:solidFill>
                                <a:latin typeface="Cambria Math" panose="02040503050406030204" pitchFamily="18" charset="0"/>
                              </a:rPr>
                              <m:t>0</m:t>
                            </m:r>
                          </m:sub>
                        </m:sSub>
                        <m:r>
                          <a:rPr lang="en-US" sz="5500" i="1" dirty="0">
                            <a:solidFill>
                              <a:schemeClr val="accent1">
                                <a:lumMod val="60000"/>
                                <a:lumOff val="40000"/>
                              </a:schemeClr>
                            </a:solidFill>
                            <a:latin typeface="Cambria Math" panose="02040503050406030204" pitchFamily="18" charset="0"/>
                          </a:rPr>
                          <m:t>, </m:t>
                        </m:r>
                        <m:sSub>
                          <m:sSubPr>
                            <m:ctrlPr>
                              <a:rPr lang="en-US" sz="5500" b="0" i="1" dirty="0" smtClean="0">
                                <a:solidFill>
                                  <a:schemeClr val="accent5"/>
                                </a:solidFill>
                                <a:latin typeface="Cambria Math" panose="02040503050406030204" pitchFamily="18" charset="0"/>
                              </a:rPr>
                            </m:ctrlPr>
                          </m:sSubPr>
                          <m:e>
                            <m:r>
                              <a:rPr lang="en-US" sz="5500" b="0" i="1" dirty="0" smtClean="0">
                                <a:solidFill>
                                  <a:schemeClr val="accent5"/>
                                </a:solidFill>
                                <a:latin typeface="Cambria Math" panose="02040503050406030204" pitchFamily="18" charset="0"/>
                              </a:rPr>
                              <m:t>𝑦</m:t>
                            </m:r>
                          </m:e>
                          <m:sub>
                            <m:r>
                              <a:rPr lang="en-US" sz="5500" b="0" i="1" dirty="0" smtClean="0">
                                <a:solidFill>
                                  <a:schemeClr val="accent5"/>
                                </a:solidFill>
                                <a:latin typeface="Cambria Math" panose="02040503050406030204" pitchFamily="18" charset="0"/>
                              </a:rPr>
                              <m:t>0</m:t>
                            </m:r>
                          </m:sub>
                        </m:sSub>
                        <m:r>
                          <a:rPr lang="en-US" sz="5500" i="1" dirty="0">
                            <a:solidFill>
                              <a:schemeClr val="accent5"/>
                            </a:solidFill>
                            <a:latin typeface="Cambria Math" panose="02040503050406030204" pitchFamily="18" charset="0"/>
                          </a:rPr>
                          <m:t>, </m:t>
                        </m:r>
                        <m:sSub>
                          <m:sSubPr>
                            <m:ctrlPr>
                              <a:rPr lang="en-US" sz="5500" b="0" i="1" dirty="0" smtClean="0">
                                <a:solidFill>
                                  <a:schemeClr val="accent6"/>
                                </a:solidFill>
                                <a:latin typeface="Cambria Math" panose="02040503050406030204" pitchFamily="18" charset="0"/>
                              </a:rPr>
                            </m:ctrlPr>
                          </m:sSubPr>
                          <m:e>
                            <m:r>
                              <a:rPr lang="en-US" sz="5500" i="1" dirty="0">
                                <a:solidFill>
                                  <a:schemeClr val="accent6"/>
                                </a:solidFill>
                                <a:latin typeface="Cambria Math" panose="02040503050406030204" pitchFamily="18" charset="0"/>
                              </a:rPr>
                              <m:t>𝑧</m:t>
                            </m:r>
                          </m:e>
                          <m:sub>
                            <m:r>
                              <a:rPr lang="en-US" sz="5500" b="0" i="1" dirty="0" smtClean="0">
                                <a:solidFill>
                                  <a:schemeClr val="accent6"/>
                                </a:solidFill>
                                <a:latin typeface="Cambria Math" panose="02040503050406030204" pitchFamily="18" charset="0"/>
                              </a:rPr>
                              <m:t>0</m:t>
                            </m:r>
                          </m:sub>
                        </m:sSub>
                      </m:e>
                    </m:d>
                  </m:oMath>
                </a14:m>
                <a:endParaRPr lang="en-US" sz="5500"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5500" b="0" i="0" dirty="0" smtClean="0">
                          <a:solidFill>
                            <a:schemeClr val="accent1"/>
                          </a:solidFill>
                          <a:latin typeface="Cambria Math" panose="02040503050406030204" pitchFamily="18" charset="0"/>
                        </a:rPr>
                        <m:t>=</m:t>
                      </m:r>
                      <m:r>
                        <a:rPr lang="en-US" sz="5500" i="1" dirty="0">
                          <a:solidFill>
                            <a:schemeClr val="accent1"/>
                          </a:solidFill>
                          <a:latin typeface="Cambria Math" panose="02040503050406030204" pitchFamily="18" charset="0"/>
                        </a:rPr>
                        <m:t>{</m:t>
                      </m:r>
                      <m:r>
                        <a:rPr lang="en-US" sz="5500" i="1" dirty="0">
                          <a:solidFill>
                            <a:schemeClr val="accent2">
                              <a:lumMod val="60000"/>
                              <a:lumOff val="40000"/>
                            </a:schemeClr>
                          </a:solidFill>
                          <a:latin typeface="Cambria Math" panose="02040503050406030204" pitchFamily="18" charset="0"/>
                        </a:rPr>
                        <m:t>𝑥</m:t>
                      </m:r>
                      <m:r>
                        <a:rPr lang="en-US" sz="5500" i="1" dirty="0">
                          <a:solidFill>
                            <a:schemeClr val="accent2">
                              <a:lumMod val="60000"/>
                              <a:lumOff val="40000"/>
                            </a:schemeClr>
                          </a:solidFill>
                          <a:latin typeface="Cambria Math" panose="02040503050406030204" pitchFamily="18" charset="0"/>
                        </a:rPr>
                        <m:t>(</m:t>
                      </m:r>
                      <m:r>
                        <a:rPr lang="en-US" sz="5500" i="1" dirty="0">
                          <a:solidFill>
                            <a:schemeClr val="accent2">
                              <a:lumMod val="60000"/>
                              <a:lumOff val="40000"/>
                            </a:schemeClr>
                          </a:solidFill>
                          <a:latin typeface="Cambria Math" panose="02040503050406030204" pitchFamily="18" charset="0"/>
                        </a:rPr>
                        <m:t>𝑡</m:t>
                      </m:r>
                      <m:r>
                        <a:rPr lang="en-US" sz="5500" b="0" i="1" dirty="0" smtClean="0">
                          <a:solidFill>
                            <a:schemeClr val="accent2">
                              <a:lumMod val="60000"/>
                              <a:lumOff val="40000"/>
                            </a:schemeClr>
                          </a:solidFill>
                          <a:latin typeface="Cambria Math" panose="02040503050406030204" pitchFamily="18" charset="0"/>
                        </a:rPr>
                        <m:t>=0</m:t>
                      </m:r>
                      <m:r>
                        <a:rPr lang="en-US" sz="5500" i="1" dirty="0">
                          <a:solidFill>
                            <a:schemeClr val="accent2">
                              <a:lumMod val="60000"/>
                              <a:lumOff val="40000"/>
                            </a:schemeClr>
                          </a:solidFill>
                          <a:latin typeface="Cambria Math" panose="02040503050406030204" pitchFamily="18" charset="0"/>
                        </a:rPr>
                        <m:t>), </m:t>
                      </m:r>
                      <m:r>
                        <a:rPr lang="en-US" sz="5500" i="1" dirty="0">
                          <a:solidFill>
                            <a:schemeClr val="accent5"/>
                          </a:solidFill>
                          <a:latin typeface="Cambria Math" panose="02040503050406030204" pitchFamily="18" charset="0"/>
                        </a:rPr>
                        <m:t>𝑦</m:t>
                      </m:r>
                      <m:r>
                        <a:rPr lang="en-US" sz="5500" i="1" dirty="0">
                          <a:solidFill>
                            <a:schemeClr val="accent5"/>
                          </a:solidFill>
                          <a:latin typeface="Cambria Math" panose="02040503050406030204" pitchFamily="18" charset="0"/>
                        </a:rPr>
                        <m:t>(</m:t>
                      </m:r>
                      <m:r>
                        <a:rPr lang="en-US" sz="5500" i="1" dirty="0">
                          <a:solidFill>
                            <a:schemeClr val="accent5"/>
                          </a:solidFill>
                          <a:latin typeface="Cambria Math" panose="02040503050406030204" pitchFamily="18" charset="0"/>
                        </a:rPr>
                        <m:t>𝑡</m:t>
                      </m:r>
                      <m:r>
                        <a:rPr lang="en-US" sz="5500" b="0" i="1" dirty="0" smtClean="0">
                          <a:solidFill>
                            <a:schemeClr val="accent5"/>
                          </a:solidFill>
                          <a:latin typeface="Cambria Math" panose="02040503050406030204" pitchFamily="18" charset="0"/>
                        </a:rPr>
                        <m:t>=0</m:t>
                      </m:r>
                      <m:r>
                        <a:rPr lang="en-US" sz="5500" i="1" dirty="0">
                          <a:solidFill>
                            <a:schemeClr val="accent5"/>
                          </a:solidFill>
                          <a:latin typeface="Cambria Math" panose="02040503050406030204" pitchFamily="18" charset="0"/>
                        </a:rPr>
                        <m:t>), </m:t>
                      </m:r>
                      <m:r>
                        <a:rPr lang="en-US" sz="5500" i="1" dirty="0">
                          <a:solidFill>
                            <a:schemeClr val="accent6"/>
                          </a:solidFill>
                          <a:latin typeface="Cambria Math" panose="02040503050406030204" pitchFamily="18" charset="0"/>
                        </a:rPr>
                        <m:t>𝑧</m:t>
                      </m:r>
                      <m:d>
                        <m:dPr>
                          <m:ctrlPr>
                            <a:rPr lang="en-US" sz="5500" i="1" dirty="0">
                              <a:solidFill>
                                <a:schemeClr val="accent6"/>
                              </a:solidFill>
                              <a:latin typeface="Cambria Math" panose="02040503050406030204" pitchFamily="18" charset="0"/>
                            </a:rPr>
                          </m:ctrlPr>
                        </m:dPr>
                        <m:e>
                          <m:r>
                            <a:rPr lang="en-US" sz="5500" i="1" dirty="0">
                              <a:solidFill>
                                <a:schemeClr val="accent6"/>
                              </a:solidFill>
                              <a:latin typeface="Cambria Math" panose="02040503050406030204" pitchFamily="18" charset="0"/>
                            </a:rPr>
                            <m:t>𝑡</m:t>
                          </m:r>
                          <m:r>
                            <a:rPr lang="en-US" sz="5500" b="0" i="1" dirty="0" smtClean="0">
                              <a:solidFill>
                                <a:schemeClr val="accent6"/>
                              </a:solidFill>
                              <a:latin typeface="Cambria Math" panose="02040503050406030204" pitchFamily="18" charset="0"/>
                            </a:rPr>
                            <m:t>=0</m:t>
                          </m:r>
                        </m:e>
                      </m:d>
                      <m:r>
                        <a:rPr lang="en-US" sz="5500" i="1" dirty="0">
                          <a:solidFill>
                            <a:schemeClr val="accent1"/>
                          </a:solidFill>
                          <a:latin typeface="Cambria Math" panose="02040503050406030204" pitchFamily="18" charset="0"/>
                        </a:rPr>
                        <m:t>}</m:t>
                      </m:r>
                    </m:oMath>
                  </m:oMathPara>
                </a14:m>
                <a:endParaRPr lang="en-US" sz="5500" dirty="0">
                  <a:solidFill>
                    <a:schemeClr val="accent1"/>
                  </a:solidFill>
                </a:endParaRPr>
              </a:p>
            </p:txBody>
          </p:sp>
        </mc:Choice>
        <mc:Fallback xmlns="">
          <p:sp>
            <p:nvSpPr>
              <p:cNvPr id="18" name="TextBox 17">
                <a:extLst>
                  <a:ext uri="{FF2B5EF4-FFF2-40B4-BE49-F238E27FC236}">
                    <a16:creationId xmlns:a16="http://schemas.microsoft.com/office/drawing/2014/main" id="{F3CAF52A-5CCB-98AF-A538-C7C319FD9DC9}"/>
                  </a:ext>
                </a:extLst>
              </p:cNvPr>
              <p:cNvSpPr txBox="1">
                <a:spLocks noRot="1" noChangeAspect="1" noMove="1" noResize="1" noEditPoints="1" noAdjustHandles="1" noChangeArrowheads="1" noChangeShapeType="1" noTextEdit="1"/>
              </p:cNvSpPr>
              <p:nvPr/>
            </p:nvSpPr>
            <p:spPr>
              <a:xfrm>
                <a:off x="10384597" y="9464098"/>
                <a:ext cx="13897404" cy="1785104"/>
              </a:xfrm>
              <a:prstGeom prst="rect">
                <a:avLst/>
              </a:prstGeom>
              <a:blipFill>
                <a:blip r:embed="rId8"/>
                <a:stretch>
                  <a:fillRect l="-2374" t="-9929" b="-141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6A78C9-2B6E-93DE-7772-D2E55C9AFEF7}"/>
                  </a:ext>
                </a:extLst>
              </p:cNvPr>
              <p:cNvSpPr txBox="1"/>
              <p:nvPr/>
            </p:nvSpPr>
            <p:spPr>
              <a:xfrm>
                <a:off x="10384596" y="11493802"/>
                <a:ext cx="13897404" cy="938719"/>
              </a:xfrm>
              <a:prstGeom prst="rect">
                <a:avLst/>
              </a:prstGeom>
              <a:noFill/>
            </p:spPr>
            <p:txBody>
              <a:bodyPr wrap="square">
                <a:spAutoFit/>
              </a:bodyPr>
              <a:lstStyle/>
              <a:p>
                <a:r>
                  <a:rPr lang="en-US" sz="5500" dirty="0">
                    <a:solidFill>
                      <a:schemeClr val="accent1"/>
                    </a:solidFill>
                  </a:rPr>
                  <a:t>Timepoints,</a:t>
                </a:r>
                <a14:m>
                  <m:oMath xmlns:m="http://schemas.openxmlformats.org/officeDocument/2006/math">
                    <m:r>
                      <a:rPr lang="en-US" sz="5500" b="0" i="0" dirty="0" smtClean="0">
                        <a:solidFill>
                          <a:schemeClr val="accent1"/>
                        </a:solidFill>
                        <a:latin typeface="Cambria Math" panose="02040503050406030204" pitchFamily="18" charset="0"/>
                      </a:rPr>
                      <m:t>   </m:t>
                    </m:r>
                    <m:r>
                      <a:rPr lang="en-US" sz="5500" b="1" i="0" dirty="0" smtClean="0">
                        <a:solidFill>
                          <a:schemeClr val="accent1"/>
                        </a:solidFill>
                        <a:latin typeface="Cambria Math" panose="02040503050406030204" pitchFamily="18" charset="0"/>
                      </a:rPr>
                      <m:t>𝐭</m:t>
                    </m:r>
                    <m:r>
                      <a:rPr lang="en-US" sz="5500" dirty="0">
                        <a:solidFill>
                          <a:schemeClr val="accent1"/>
                        </a:solidFill>
                        <a:latin typeface="Cambria Math" panose="02040503050406030204" pitchFamily="18" charset="0"/>
                      </a:rPr>
                      <m:t>=</m:t>
                    </m:r>
                    <m:d>
                      <m:dPr>
                        <m:begChr m:val="{"/>
                        <m:endChr m:val="}"/>
                        <m:ctrlPr>
                          <a:rPr lang="en-US" sz="5500" b="0" i="1" dirty="0">
                            <a:solidFill>
                              <a:schemeClr val="accent1"/>
                            </a:solidFill>
                            <a:latin typeface="Cambria Math" panose="02040503050406030204" pitchFamily="18" charset="0"/>
                          </a:rPr>
                        </m:ctrlPr>
                      </m:dPr>
                      <m:e>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𝑡</m:t>
                            </m:r>
                          </m:e>
                          <m:sub>
                            <m:r>
                              <a:rPr lang="en-US" sz="5500" b="0" i="1" dirty="0" smtClean="0">
                                <a:solidFill>
                                  <a:schemeClr val="accent1"/>
                                </a:solidFill>
                                <a:latin typeface="Cambria Math" panose="02040503050406030204" pitchFamily="18" charset="0"/>
                              </a:rPr>
                              <m:t>0</m:t>
                            </m:r>
                          </m:sub>
                        </m:sSub>
                        <m:r>
                          <a:rPr lang="en-US" sz="5500" b="0" i="1" dirty="0" smtClean="0">
                            <a:solidFill>
                              <a:schemeClr val="accent1"/>
                            </a:solidFill>
                            <a:latin typeface="Cambria Math" panose="02040503050406030204" pitchFamily="18" charset="0"/>
                          </a:rPr>
                          <m:t>, </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𝑡</m:t>
                            </m:r>
                          </m:e>
                          <m:sub>
                            <m:r>
                              <a:rPr lang="en-US" sz="5500" b="0" i="1" dirty="0" smtClean="0">
                                <a:solidFill>
                                  <a:schemeClr val="accent1"/>
                                </a:solidFill>
                                <a:latin typeface="Cambria Math" panose="02040503050406030204" pitchFamily="18" charset="0"/>
                              </a:rPr>
                              <m:t>1</m:t>
                            </m:r>
                          </m:sub>
                        </m:sSub>
                        <m:r>
                          <a:rPr lang="en-US" sz="5500" i="1" dirty="0">
                            <a:solidFill>
                              <a:schemeClr val="accent1"/>
                            </a:solidFill>
                            <a:latin typeface="Cambria Math" panose="02040503050406030204" pitchFamily="18" charset="0"/>
                          </a:rPr>
                          <m:t>, </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𝑡</m:t>
                            </m:r>
                          </m:e>
                          <m:sub>
                            <m:r>
                              <a:rPr lang="en-US" sz="5500" b="0" i="1" dirty="0" smtClean="0">
                                <a:solidFill>
                                  <a:schemeClr val="accent1"/>
                                </a:solidFill>
                                <a:latin typeface="Cambria Math" panose="02040503050406030204" pitchFamily="18" charset="0"/>
                              </a:rPr>
                              <m:t>2</m:t>
                            </m:r>
                          </m:sub>
                        </m:sSub>
                        <m:r>
                          <a:rPr lang="en-US" sz="5500" b="0" i="1" dirty="0" smtClean="0">
                            <a:solidFill>
                              <a:schemeClr val="accent1"/>
                            </a:solidFill>
                            <a:latin typeface="Cambria Math" panose="02040503050406030204" pitchFamily="18" charset="0"/>
                          </a:rPr>
                          <m:t>,</m:t>
                        </m:r>
                        <m:r>
                          <a:rPr lang="en-US" sz="5500" i="1" dirty="0">
                            <a:solidFill>
                              <a:schemeClr val="accent1"/>
                            </a:solidFill>
                            <a:latin typeface="Cambria Math" panose="02040503050406030204" pitchFamily="18" charset="0"/>
                          </a:rPr>
                          <m:t> </m:t>
                        </m:r>
                        <m:sSub>
                          <m:sSubPr>
                            <m:ctrlPr>
                              <a:rPr lang="en-US" sz="5500" b="0" i="1" dirty="0" smtClean="0">
                                <a:solidFill>
                                  <a:schemeClr val="accent1"/>
                                </a:solidFill>
                                <a:latin typeface="Cambria Math" panose="02040503050406030204" pitchFamily="18" charset="0"/>
                              </a:rPr>
                            </m:ctrlPr>
                          </m:sSubPr>
                          <m:e>
                            <m:r>
                              <a:rPr lang="en-US" sz="5500" b="0" i="1" dirty="0" smtClean="0">
                                <a:solidFill>
                                  <a:schemeClr val="accent1"/>
                                </a:solidFill>
                                <a:latin typeface="Cambria Math" panose="02040503050406030204" pitchFamily="18" charset="0"/>
                              </a:rPr>
                              <m:t>𝑡</m:t>
                            </m:r>
                          </m:e>
                          <m:sub>
                            <m:r>
                              <a:rPr lang="en-US" sz="5500" b="0" i="1" dirty="0" smtClean="0">
                                <a:solidFill>
                                  <a:schemeClr val="accent1"/>
                                </a:solidFill>
                                <a:latin typeface="Cambria Math" panose="02040503050406030204" pitchFamily="18" charset="0"/>
                              </a:rPr>
                              <m:t>3</m:t>
                            </m:r>
                          </m:sub>
                        </m:sSub>
                        <m:r>
                          <a:rPr lang="en-US" sz="5500" b="0" i="1" dirty="0" smtClean="0">
                            <a:solidFill>
                              <a:schemeClr val="accent1"/>
                            </a:solidFill>
                            <a:latin typeface="Cambria Math" panose="02040503050406030204" pitchFamily="18" charset="0"/>
                          </a:rPr>
                          <m:t>, …</m:t>
                        </m:r>
                      </m:e>
                    </m:d>
                  </m:oMath>
                </a14:m>
                <a:endParaRPr lang="en-US" sz="5500" i="1" dirty="0">
                  <a:solidFill>
                    <a:schemeClr val="accent1"/>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EA6A78C9-2B6E-93DE-7772-D2E55C9AFEF7}"/>
                  </a:ext>
                </a:extLst>
              </p:cNvPr>
              <p:cNvSpPr txBox="1">
                <a:spLocks noRot="1" noChangeAspect="1" noMove="1" noResize="1" noEditPoints="1" noAdjustHandles="1" noChangeArrowheads="1" noChangeShapeType="1" noTextEdit="1"/>
              </p:cNvSpPr>
              <p:nvPr/>
            </p:nvSpPr>
            <p:spPr>
              <a:xfrm>
                <a:off x="10384596" y="11493802"/>
                <a:ext cx="13897404" cy="938719"/>
              </a:xfrm>
              <a:prstGeom prst="rect">
                <a:avLst/>
              </a:prstGeom>
              <a:blipFill>
                <a:blip r:embed="rId9"/>
                <a:stretch>
                  <a:fillRect l="-2374" t="-18667" b="-3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3C5919-6A65-03B8-95A5-3BEEFF582287}"/>
                  </a:ext>
                </a:extLst>
              </p:cNvPr>
              <p:cNvSpPr txBox="1"/>
              <p:nvPr/>
            </p:nvSpPr>
            <p:spPr>
              <a:xfrm>
                <a:off x="4912303" y="8245086"/>
                <a:ext cx="3330360" cy="2897909"/>
              </a:xfrm>
              <a:prstGeom prst="rect">
                <a:avLst/>
              </a:prstGeom>
              <a:solidFill>
                <a:schemeClr val="bg2"/>
              </a:solidFill>
              <a:ln>
                <a:noFill/>
              </a:ln>
            </p:spPr>
            <p:txBody>
              <a:bodyPr wrap="square">
                <a:spAutoFit/>
              </a:bodyPr>
              <a:lstStyle/>
              <a:p>
                <a:pPr/>
                <a14:m>
                  <m:oMathPara xmlns:m="http://schemas.openxmlformats.org/officeDocument/2006/math">
                    <m:oMathParaPr>
                      <m:jc m:val="left"/>
                    </m:oMathParaPr>
                    <m:oMath xmlns:m="http://schemas.openxmlformats.org/officeDocument/2006/math">
                      <m:f>
                        <m:fPr>
                          <m:ctrlPr>
                            <a:rPr lang="en-US" sz="3200" b="0" i="1" smtClean="0">
                              <a:solidFill>
                                <a:schemeClr val="bg1">
                                  <a:lumMod val="95000"/>
                                </a:schemeClr>
                              </a:solidFill>
                              <a:latin typeface="Cambria Math" panose="02040503050406030204" pitchFamily="18" charset="0"/>
                            </a:rPr>
                          </m:ctrlPr>
                        </m:fPr>
                        <m:num>
                          <m:r>
                            <m:rPr>
                              <m:nor/>
                            </m:rPr>
                            <a:rPr lang="en-US" sz="3200" b="0" i="1" smtClean="0">
                              <a:solidFill>
                                <a:schemeClr val="bg1">
                                  <a:lumMod val="95000"/>
                                </a:schemeClr>
                              </a:solidFill>
                              <a:latin typeface="Cambria Math" panose="02040503050406030204" pitchFamily="18" charset="0"/>
                            </a:rPr>
                            <m:t>d</m:t>
                          </m:r>
                          <m:r>
                            <a:rPr lang="en-US" sz="3200" b="0" i="1" smtClean="0">
                              <a:solidFill>
                                <a:schemeClr val="accent1">
                                  <a:lumMod val="60000"/>
                                  <a:lumOff val="40000"/>
                                </a:schemeClr>
                              </a:solidFill>
                              <a:latin typeface="Cambria Math" panose="02040503050406030204" pitchFamily="18" charset="0"/>
                            </a:rPr>
                            <m:t>𝑥</m:t>
                          </m:r>
                        </m:num>
                        <m:den>
                          <m:r>
                            <a:rPr lang="en-US" sz="3200" b="0" i="1" smtClean="0">
                              <a:solidFill>
                                <a:schemeClr val="bg1">
                                  <a:lumMod val="95000"/>
                                </a:schemeClr>
                              </a:solidFill>
                              <a:latin typeface="Cambria Math" panose="02040503050406030204" pitchFamily="18" charset="0"/>
                            </a:rPr>
                            <m:t>𝑑</m:t>
                          </m:r>
                          <m:r>
                            <a:rPr lang="en-US" sz="3200" i="1">
                              <a:solidFill>
                                <a:schemeClr val="bg1">
                                  <a:lumMod val="95000"/>
                                </a:schemeClr>
                              </a:solidFill>
                              <a:latin typeface="Cambria Math" panose="02040503050406030204" pitchFamily="18" charset="0"/>
                            </a:rPr>
                            <m:t>𝑡</m:t>
                          </m:r>
                        </m:den>
                      </m:f>
                      <m:r>
                        <a:rPr lang="en-US" sz="3200" b="0" i="1" smtClean="0">
                          <a:solidFill>
                            <a:schemeClr val="bg1">
                              <a:lumMod val="95000"/>
                            </a:schemeClr>
                          </a:solidFill>
                          <a:latin typeface="Cambria Math" panose="02040503050406030204" pitchFamily="18" charset="0"/>
                        </a:rPr>
                        <m:t>=</m:t>
                      </m:r>
                      <m:sSub>
                        <m:sSubPr>
                          <m:ctrlPr>
                            <a:rPr lang="en-US" sz="3200" b="0" i="1" smtClean="0">
                              <a:solidFill>
                                <a:schemeClr val="bg1">
                                  <a:lumMod val="95000"/>
                                </a:schemeClr>
                              </a:solidFill>
                              <a:latin typeface="Cambria Math" panose="02040503050406030204" pitchFamily="18" charset="0"/>
                            </a:rPr>
                          </m:ctrlPr>
                        </m:sSubPr>
                        <m:e>
                          <m:r>
                            <a:rPr lang="en-US" sz="3200" b="0" i="1" smtClean="0">
                              <a:solidFill>
                                <a:schemeClr val="bg1">
                                  <a:lumMod val="95000"/>
                                </a:schemeClr>
                              </a:solidFill>
                              <a:latin typeface="Cambria Math" panose="02040503050406030204" pitchFamily="18" charset="0"/>
                            </a:rPr>
                            <m:t>𝑓</m:t>
                          </m:r>
                        </m:e>
                        <m:sub>
                          <m:r>
                            <a:rPr lang="en-US" sz="3200" b="0" i="1" smtClean="0">
                              <a:solidFill>
                                <a:schemeClr val="bg1">
                                  <a:lumMod val="95000"/>
                                </a:schemeClr>
                              </a:solidFill>
                              <a:latin typeface="Cambria Math" panose="02040503050406030204" pitchFamily="18" charset="0"/>
                            </a:rPr>
                            <m:t>1</m:t>
                          </m:r>
                        </m:sub>
                      </m:sSub>
                      <m:r>
                        <a:rPr lang="en-US" sz="3200" b="0" i="1" smtClean="0">
                          <a:solidFill>
                            <a:schemeClr val="bg1">
                              <a:lumMod val="95000"/>
                            </a:schemeClr>
                          </a:solidFill>
                          <a:latin typeface="Cambria Math" panose="02040503050406030204" pitchFamily="18" charset="0"/>
                        </a:rPr>
                        <m:t>(</m:t>
                      </m:r>
                      <m:r>
                        <a:rPr lang="en-US" sz="3200" i="1">
                          <a:solidFill>
                            <a:schemeClr val="accent1">
                              <a:lumMod val="60000"/>
                              <a:lumOff val="40000"/>
                            </a:schemeClr>
                          </a:solidFill>
                          <a:latin typeface="Cambria Math" panose="02040503050406030204" pitchFamily="18" charset="0"/>
                        </a:rPr>
                        <m:t>𝑥</m:t>
                      </m:r>
                      <m:r>
                        <a:rPr lang="en-US" sz="3200" b="0" i="1" smtClean="0">
                          <a:solidFill>
                            <a:schemeClr val="accent1">
                              <a:lumMod val="60000"/>
                              <a:lumOff val="40000"/>
                            </a:schemeClr>
                          </a:solidFill>
                          <a:latin typeface="Cambria Math" panose="02040503050406030204" pitchFamily="18" charset="0"/>
                        </a:rPr>
                        <m:t>,</m:t>
                      </m:r>
                      <m:r>
                        <a:rPr lang="en-US" sz="3200" i="1">
                          <a:solidFill>
                            <a:schemeClr val="accent5"/>
                          </a:solidFill>
                          <a:latin typeface="Cambria Math" panose="02040503050406030204" pitchFamily="18" charset="0"/>
                        </a:rPr>
                        <m:t>𝑦</m:t>
                      </m:r>
                      <m:r>
                        <a:rPr lang="en-US" sz="3200" b="0" i="1" smtClean="0">
                          <a:solidFill>
                            <a:schemeClr val="accent5"/>
                          </a:solidFill>
                          <a:latin typeface="Cambria Math" panose="02040503050406030204" pitchFamily="18" charset="0"/>
                        </a:rPr>
                        <m:t>,</m:t>
                      </m:r>
                      <m:r>
                        <a:rPr lang="en-US" sz="3200" b="0" i="1" smtClean="0">
                          <a:solidFill>
                            <a:schemeClr val="accent6"/>
                          </a:solidFill>
                          <a:latin typeface="Cambria Math" panose="02040503050406030204" pitchFamily="18" charset="0"/>
                        </a:rPr>
                        <m:t>𝑧</m:t>
                      </m:r>
                      <m:r>
                        <a:rPr lang="en-US" sz="3200" b="0" i="1" smtClean="0">
                          <a:solidFill>
                            <a:schemeClr val="bg1">
                              <a:lumMod val="95000"/>
                            </a:schemeClr>
                          </a:solidFill>
                          <a:latin typeface="Cambria Math" panose="02040503050406030204" pitchFamily="18" charset="0"/>
                        </a:rPr>
                        <m:t>;</m:t>
                      </m:r>
                      <m:r>
                        <a:rPr lang="en-US" sz="3200" b="0" i="1" smtClean="0">
                          <a:solidFill>
                            <a:schemeClr val="bg1">
                              <a:lumMod val="95000"/>
                            </a:schemeClr>
                          </a:solidFill>
                          <a:latin typeface="Cambria Math" panose="02040503050406030204" pitchFamily="18" charset="0"/>
                        </a:rPr>
                        <m:t>𝑡</m:t>
                      </m:r>
                      <m:r>
                        <a:rPr lang="en-US" sz="3200" b="0" i="1" smtClean="0">
                          <a:solidFill>
                            <a:schemeClr val="bg1">
                              <a:lumMod val="95000"/>
                            </a:schemeClr>
                          </a:solidFill>
                          <a:latin typeface="Cambria Math" panose="02040503050406030204" pitchFamily="18" charset="0"/>
                        </a:rPr>
                        <m:t>)</m:t>
                      </m:r>
                    </m:oMath>
                  </m:oMathPara>
                </a14:m>
                <a:endParaRPr lang="en-US" sz="32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3200" b="0" i="1" smtClean="0">
                              <a:solidFill>
                                <a:schemeClr val="bg1">
                                  <a:lumMod val="95000"/>
                                </a:schemeClr>
                              </a:solidFill>
                              <a:latin typeface="Cambria Math" panose="02040503050406030204" pitchFamily="18" charset="0"/>
                            </a:rPr>
                          </m:ctrlPr>
                        </m:fPr>
                        <m:num>
                          <m:r>
                            <m:rPr>
                              <m:nor/>
                            </m:rPr>
                            <a:rPr lang="en-US" sz="3200" b="0" i="1" smtClean="0">
                              <a:solidFill>
                                <a:schemeClr val="bg1">
                                  <a:lumMod val="95000"/>
                                </a:schemeClr>
                              </a:solidFill>
                              <a:latin typeface="Cambria Math" panose="02040503050406030204" pitchFamily="18" charset="0"/>
                            </a:rPr>
                            <m:t>d</m:t>
                          </m:r>
                          <m:r>
                            <a:rPr lang="en-US" sz="3200" b="0" i="1" smtClean="0">
                              <a:solidFill>
                                <a:schemeClr val="accent5"/>
                              </a:solidFill>
                              <a:latin typeface="Cambria Math" panose="02040503050406030204" pitchFamily="18" charset="0"/>
                            </a:rPr>
                            <m:t>𝑦</m:t>
                          </m:r>
                        </m:num>
                        <m:den>
                          <m:r>
                            <a:rPr lang="en-US" sz="3200" b="0" i="1" smtClean="0">
                              <a:solidFill>
                                <a:schemeClr val="bg1">
                                  <a:lumMod val="95000"/>
                                </a:schemeClr>
                              </a:solidFill>
                              <a:latin typeface="Cambria Math" panose="02040503050406030204" pitchFamily="18" charset="0"/>
                            </a:rPr>
                            <m:t>𝑑</m:t>
                          </m:r>
                          <m:r>
                            <a:rPr lang="en-US" sz="3200" i="1">
                              <a:solidFill>
                                <a:schemeClr val="bg1">
                                  <a:lumMod val="95000"/>
                                </a:schemeClr>
                              </a:solidFill>
                              <a:latin typeface="Cambria Math" panose="02040503050406030204" pitchFamily="18" charset="0"/>
                            </a:rPr>
                            <m:t>𝑡</m:t>
                          </m:r>
                        </m:den>
                      </m:f>
                      <m:r>
                        <a:rPr lang="en-US" sz="3200" b="0" i="1" smtClean="0">
                          <a:solidFill>
                            <a:schemeClr val="bg1">
                              <a:lumMod val="95000"/>
                            </a:schemeClr>
                          </a:solidFill>
                          <a:latin typeface="Cambria Math" panose="02040503050406030204" pitchFamily="18" charset="0"/>
                        </a:rPr>
                        <m:t>=</m:t>
                      </m:r>
                      <m:sSub>
                        <m:sSubPr>
                          <m:ctrlPr>
                            <a:rPr lang="en-US" sz="3200" i="1">
                              <a:solidFill>
                                <a:schemeClr val="bg1">
                                  <a:lumMod val="95000"/>
                                </a:schemeClr>
                              </a:solidFill>
                              <a:latin typeface="Cambria Math" panose="02040503050406030204" pitchFamily="18" charset="0"/>
                            </a:rPr>
                          </m:ctrlPr>
                        </m:sSubPr>
                        <m:e>
                          <m:r>
                            <a:rPr lang="en-US" sz="3200" i="1">
                              <a:solidFill>
                                <a:schemeClr val="bg1">
                                  <a:lumMod val="95000"/>
                                </a:schemeClr>
                              </a:solidFill>
                              <a:latin typeface="Cambria Math" panose="02040503050406030204" pitchFamily="18" charset="0"/>
                            </a:rPr>
                            <m:t>𝑓</m:t>
                          </m:r>
                        </m:e>
                        <m:sub>
                          <m:r>
                            <a:rPr lang="en-US" sz="3200" b="0" i="1" smtClean="0">
                              <a:solidFill>
                                <a:schemeClr val="bg1">
                                  <a:lumMod val="95000"/>
                                </a:schemeClr>
                              </a:solidFill>
                              <a:latin typeface="Cambria Math" panose="02040503050406030204" pitchFamily="18" charset="0"/>
                            </a:rPr>
                            <m:t>2</m:t>
                          </m:r>
                        </m:sub>
                      </m:sSub>
                      <m:r>
                        <a:rPr lang="en-US" sz="3200" i="1">
                          <a:solidFill>
                            <a:schemeClr val="bg1">
                              <a:lumMod val="95000"/>
                            </a:schemeClr>
                          </a:solidFill>
                          <a:latin typeface="Cambria Math" panose="02040503050406030204" pitchFamily="18" charset="0"/>
                        </a:rPr>
                        <m:t>(</m:t>
                      </m:r>
                      <m:r>
                        <a:rPr lang="en-US" sz="3200" i="1">
                          <a:solidFill>
                            <a:schemeClr val="accent1">
                              <a:lumMod val="60000"/>
                              <a:lumOff val="40000"/>
                            </a:schemeClr>
                          </a:solidFill>
                          <a:latin typeface="Cambria Math" panose="02040503050406030204" pitchFamily="18" charset="0"/>
                        </a:rPr>
                        <m:t>𝑥</m:t>
                      </m:r>
                      <m:r>
                        <a:rPr lang="en-US" sz="3200" i="1">
                          <a:solidFill>
                            <a:schemeClr val="accent1">
                              <a:lumMod val="60000"/>
                              <a:lumOff val="40000"/>
                            </a:schemeClr>
                          </a:solidFill>
                          <a:latin typeface="Cambria Math" panose="02040503050406030204" pitchFamily="18" charset="0"/>
                        </a:rPr>
                        <m:t>,</m:t>
                      </m:r>
                      <m:r>
                        <a:rPr lang="en-US" sz="3200" i="1">
                          <a:solidFill>
                            <a:schemeClr val="accent5"/>
                          </a:solidFill>
                          <a:latin typeface="Cambria Math" panose="02040503050406030204" pitchFamily="18" charset="0"/>
                        </a:rPr>
                        <m:t>𝑦</m:t>
                      </m:r>
                      <m:r>
                        <a:rPr lang="en-US" sz="3200" i="1">
                          <a:solidFill>
                            <a:schemeClr val="accent5"/>
                          </a:solidFill>
                          <a:latin typeface="Cambria Math" panose="02040503050406030204" pitchFamily="18" charset="0"/>
                        </a:rPr>
                        <m:t>,</m:t>
                      </m:r>
                      <m:r>
                        <a:rPr lang="en-US" sz="3200" i="1">
                          <a:solidFill>
                            <a:schemeClr val="accent6"/>
                          </a:solidFill>
                          <a:latin typeface="Cambria Math" panose="02040503050406030204" pitchFamily="18" charset="0"/>
                        </a:rPr>
                        <m:t>𝑧</m:t>
                      </m:r>
                      <m:r>
                        <a:rPr lang="en-US" sz="3200" i="1">
                          <a:solidFill>
                            <a:schemeClr val="bg1">
                              <a:lumMod val="95000"/>
                            </a:schemeClr>
                          </a:solidFill>
                          <a:latin typeface="Cambria Math" panose="02040503050406030204" pitchFamily="18" charset="0"/>
                        </a:rPr>
                        <m:t>;</m:t>
                      </m:r>
                      <m:r>
                        <a:rPr lang="en-US" sz="3200" i="1">
                          <a:solidFill>
                            <a:schemeClr val="bg1">
                              <a:lumMod val="95000"/>
                            </a:schemeClr>
                          </a:solidFill>
                          <a:latin typeface="Cambria Math" panose="02040503050406030204" pitchFamily="18" charset="0"/>
                        </a:rPr>
                        <m:t>𝑡</m:t>
                      </m:r>
                      <m:r>
                        <a:rPr lang="en-US" sz="3200" i="1">
                          <a:solidFill>
                            <a:schemeClr val="bg1">
                              <a:lumMod val="95000"/>
                            </a:schemeClr>
                          </a:solidFill>
                          <a:latin typeface="Cambria Math" panose="02040503050406030204" pitchFamily="18" charset="0"/>
                        </a:rPr>
                        <m:t>)</m:t>
                      </m:r>
                    </m:oMath>
                  </m:oMathPara>
                </a14:m>
                <a:endParaRPr lang="en-US" sz="3200" i="1" dirty="0">
                  <a:solidFill>
                    <a:schemeClr val="bg1">
                      <a:lumMod val="95000"/>
                    </a:schemeClr>
                  </a:solidFill>
                </a:endParaRPr>
              </a:p>
              <a:p>
                <a:pPr/>
                <a14:m>
                  <m:oMathPara xmlns:m="http://schemas.openxmlformats.org/officeDocument/2006/math">
                    <m:oMathParaPr>
                      <m:jc m:val="left"/>
                    </m:oMathParaPr>
                    <m:oMath xmlns:m="http://schemas.openxmlformats.org/officeDocument/2006/math">
                      <m:f>
                        <m:fPr>
                          <m:ctrlPr>
                            <a:rPr lang="en-US" sz="3200" b="0" i="1" smtClean="0">
                              <a:solidFill>
                                <a:schemeClr val="bg1">
                                  <a:lumMod val="95000"/>
                                </a:schemeClr>
                              </a:solidFill>
                              <a:latin typeface="Cambria Math" panose="02040503050406030204" pitchFamily="18" charset="0"/>
                            </a:rPr>
                          </m:ctrlPr>
                        </m:fPr>
                        <m:num>
                          <m:r>
                            <m:rPr>
                              <m:nor/>
                            </m:rPr>
                            <a:rPr lang="en-US" sz="3200" b="0" i="1" smtClean="0">
                              <a:solidFill>
                                <a:schemeClr val="bg1">
                                  <a:lumMod val="95000"/>
                                </a:schemeClr>
                              </a:solidFill>
                              <a:latin typeface="Cambria Math" panose="02040503050406030204" pitchFamily="18" charset="0"/>
                            </a:rPr>
                            <m:t>d</m:t>
                          </m:r>
                          <m:r>
                            <a:rPr lang="en-US" sz="3200" b="0" i="1" smtClean="0">
                              <a:solidFill>
                                <a:schemeClr val="accent6"/>
                              </a:solidFill>
                              <a:latin typeface="Cambria Math" panose="02040503050406030204" pitchFamily="18" charset="0"/>
                            </a:rPr>
                            <m:t>𝑧</m:t>
                          </m:r>
                        </m:num>
                        <m:den>
                          <m:r>
                            <a:rPr lang="en-US" sz="3200" b="0" i="1" smtClean="0">
                              <a:solidFill>
                                <a:schemeClr val="bg1">
                                  <a:lumMod val="95000"/>
                                </a:schemeClr>
                              </a:solidFill>
                              <a:latin typeface="Cambria Math" panose="02040503050406030204" pitchFamily="18" charset="0"/>
                            </a:rPr>
                            <m:t>𝑑</m:t>
                          </m:r>
                          <m:r>
                            <a:rPr lang="en-US" sz="3200" i="1">
                              <a:solidFill>
                                <a:schemeClr val="bg1">
                                  <a:lumMod val="95000"/>
                                </a:schemeClr>
                              </a:solidFill>
                              <a:latin typeface="Cambria Math" panose="02040503050406030204" pitchFamily="18" charset="0"/>
                            </a:rPr>
                            <m:t>𝑡</m:t>
                          </m:r>
                        </m:den>
                      </m:f>
                      <m:r>
                        <a:rPr lang="en-US" sz="3200" b="0" i="1" smtClean="0">
                          <a:solidFill>
                            <a:schemeClr val="bg1">
                              <a:lumMod val="95000"/>
                            </a:schemeClr>
                          </a:solidFill>
                          <a:latin typeface="Cambria Math" panose="02040503050406030204" pitchFamily="18" charset="0"/>
                        </a:rPr>
                        <m:t>=</m:t>
                      </m:r>
                      <m:sSub>
                        <m:sSubPr>
                          <m:ctrlPr>
                            <a:rPr lang="en-US" sz="3200" i="1">
                              <a:solidFill>
                                <a:schemeClr val="bg1">
                                  <a:lumMod val="95000"/>
                                </a:schemeClr>
                              </a:solidFill>
                              <a:latin typeface="Cambria Math" panose="02040503050406030204" pitchFamily="18" charset="0"/>
                            </a:rPr>
                          </m:ctrlPr>
                        </m:sSubPr>
                        <m:e>
                          <m:r>
                            <a:rPr lang="en-US" sz="3200" i="1">
                              <a:solidFill>
                                <a:schemeClr val="bg1">
                                  <a:lumMod val="95000"/>
                                </a:schemeClr>
                              </a:solidFill>
                              <a:latin typeface="Cambria Math" panose="02040503050406030204" pitchFamily="18" charset="0"/>
                            </a:rPr>
                            <m:t>𝑓</m:t>
                          </m:r>
                        </m:e>
                        <m:sub>
                          <m:r>
                            <a:rPr lang="en-US" sz="3200" b="0" i="1" smtClean="0">
                              <a:solidFill>
                                <a:schemeClr val="bg1">
                                  <a:lumMod val="95000"/>
                                </a:schemeClr>
                              </a:solidFill>
                              <a:latin typeface="Cambria Math" panose="02040503050406030204" pitchFamily="18" charset="0"/>
                            </a:rPr>
                            <m:t>3</m:t>
                          </m:r>
                        </m:sub>
                      </m:sSub>
                      <m:r>
                        <a:rPr lang="en-US" sz="3200" i="1">
                          <a:solidFill>
                            <a:schemeClr val="bg1">
                              <a:lumMod val="95000"/>
                            </a:schemeClr>
                          </a:solidFill>
                          <a:latin typeface="Cambria Math" panose="02040503050406030204" pitchFamily="18" charset="0"/>
                        </a:rPr>
                        <m:t>(</m:t>
                      </m:r>
                      <m:r>
                        <a:rPr lang="en-US" sz="3200" i="1">
                          <a:solidFill>
                            <a:schemeClr val="accent1">
                              <a:lumMod val="60000"/>
                              <a:lumOff val="40000"/>
                            </a:schemeClr>
                          </a:solidFill>
                          <a:latin typeface="Cambria Math" panose="02040503050406030204" pitchFamily="18" charset="0"/>
                        </a:rPr>
                        <m:t>𝑥</m:t>
                      </m:r>
                      <m:r>
                        <a:rPr lang="en-US" sz="3200" i="1">
                          <a:solidFill>
                            <a:schemeClr val="accent1">
                              <a:lumMod val="60000"/>
                              <a:lumOff val="40000"/>
                            </a:schemeClr>
                          </a:solidFill>
                          <a:latin typeface="Cambria Math" panose="02040503050406030204" pitchFamily="18" charset="0"/>
                        </a:rPr>
                        <m:t>,</m:t>
                      </m:r>
                      <m:r>
                        <a:rPr lang="en-US" sz="3200" i="1">
                          <a:solidFill>
                            <a:schemeClr val="accent5"/>
                          </a:solidFill>
                          <a:latin typeface="Cambria Math" panose="02040503050406030204" pitchFamily="18" charset="0"/>
                        </a:rPr>
                        <m:t>𝑦</m:t>
                      </m:r>
                      <m:r>
                        <a:rPr lang="en-US" sz="3200" i="1">
                          <a:solidFill>
                            <a:schemeClr val="accent5"/>
                          </a:solidFill>
                          <a:latin typeface="Cambria Math" panose="02040503050406030204" pitchFamily="18" charset="0"/>
                        </a:rPr>
                        <m:t>,</m:t>
                      </m:r>
                      <m:r>
                        <a:rPr lang="en-US" sz="3200" i="1">
                          <a:solidFill>
                            <a:schemeClr val="accent6"/>
                          </a:solidFill>
                          <a:latin typeface="Cambria Math" panose="02040503050406030204" pitchFamily="18" charset="0"/>
                        </a:rPr>
                        <m:t>𝑧</m:t>
                      </m:r>
                      <m:r>
                        <a:rPr lang="en-US" sz="3200" i="1">
                          <a:solidFill>
                            <a:schemeClr val="bg1">
                              <a:lumMod val="95000"/>
                            </a:schemeClr>
                          </a:solidFill>
                          <a:latin typeface="Cambria Math" panose="02040503050406030204" pitchFamily="18" charset="0"/>
                        </a:rPr>
                        <m:t>;</m:t>
                      </m:r>
                      <m:r>
                        <a:rPr lang="en-US" sz="3200" i="1">
                          <a:solidFill>
                            <a:schemeClr val="bg1">
                              <a:lumMod val="95000"/>
                            </a:schemeClr>
                          </a:solidFill>
                          <a:latin typeface="Cambria Math" panose="02040503050406030204" pitchFamily="18" charset="0"/>
                        </a:rPr>
                        <m:t>𝑡</m:t>
                      </m:r>
                      <m:r>
                        <a:rPr lang="en-US" sz="3200" i="1">
                          <a:solidFill>
                            <a:schemeClr val="bg1">
                              <a:lumMod val="95000"/>
                            </a:schemeClr>
                          </a:solidFill>
                          <a:latin typeface="Cambria Math" panose="02040503050406030204" pitchFamily="18" charset="0"/>
                        </a:rPr>
                        <m:t>)</m:t>
                      </m:r>
                    </m:oMath>
                  </m:oMathPara>
                </a14:m>
                <a:endParaRPr lang="en-US" sz="3200" i="1" dirty="0">
                  <a:solidFill>
                    <a:schemeClr val="bg1">
                      <a:lumMod val="95000"/>
                    </a:schemeClr>
                  </a:solidFill>
                </a:endParaRPr>
              </a:p>
            </p:txBody>
          </p:sp>
        </mc:Choice>
        <mc:Fallback xmlns="">
          <p:sp>
            <p:nvSpPr>
              <p:cNvPr id="7" name="TextBox 6">
                <a:extLst>
                  <a:ext uri="{FF2B5EF4-FFF2-40B4-BE49-F238E27FC236}">
                    <a16:creationId xmlns:a16="http://schemas.microsoft.com/office/drawing/2014/main" id="{4E3C5919-6A65-03B8-95A5-3BEEFF582287}"/>
                  </a:ext>
                </a:extLst>
              </p:cNvPr>
              <p:cNvSpPr txBox="1">
                <a:spLocks noRot="1" noChangeAspect="1" noMove="1" noResize="1" noEditPoints="1" noAdjustHandles="1" noChangeArrowheads="1" noChangeShapeType="1" noTextEdit="1"/>
              </p:cNvSpPr>
              <p:nvPr/>
            </p:nvSpPr>
            <p:spPr>
              <a:xfrm>
                <a:off x="4912303" y="8245086"/>
                <a:ext cx="3330360" cy="2897909"/>
              </a:xfrm>
              <a:prstGeom prst="rect">
                <a:avLst/>
              </a:prstGeom>
              <a:blipFill>
                <a:blip r:embed="rId12"/>
                <a:stretch>
                  <a:fillRect l="-1521" b="-262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3F520D-F695-7259-9B11-323342FE9EA5}"/>
                  </a:ext>
                </a:extLst>
              </p:cNvPr>
              <p:cNvSpPr txBox="1"/>
              <p:nvPr/>
            </p:nvSpPr>
            <p:spPr>
              <a:xfrm>
                <a:off x="1849910" y="8484231"/>
                <a:ext cx="102431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400" i="1" smtClean="0">
                          <a:solidFill>
                            <a:schemeClr val="bg1">
                              <a:lumMod val="95000"/>
                            </a:schemeClr>
                          </a:solidFill>
                          <a:latin typeface="Cambria Math" panose="02040503050406030204" pitchFamily="18" charset="0"/>
                        </a:rPr>
                        <m:t>𝑠</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𝑡</m:t>
                          </m:r>
                        </m:e>
                      </m:d>
                    </m:oMath>
                  </m:oMathPara>
                </a14:m>
                <a:endParaRPr lang="en-US" sz="4400" dirty="0"/>
              </a:p>
            </p:txBody>
          </p:sp>
        </mc:Choice>
        <mc:Fallback xmlns="">
          <p:sp>
            <p:nvSpPr>
              <p:cNvPr id="9" name="TextBox 8">
                <a:extLst>
                  <a:ext uri="{FF2B5EF4-FFF2-40B4-BE49-F238E27FC236}">
                    <a16:creationId xmlns:a16="http://schemas.microsoft.com/office/drawing/2014/main" id="{D23F520D-F695-7259-9B11-323342FE9EA5}"/>
                  </a:ext>
                </a:extLst>
              </p:cNvPr>
              <p:cNvSpPr txBox="1">
                <a:spLocks noRot="1" noChangeAspect="1" noMove="1" noResize="1" noEditPoints="1" noAdjustHandles="1" noChangeArrowheads="1" noChangeShapeType="1" noTextEdit="1"/>
              </p:cNvSpPr>
              <p:nvPr/>
            </p:nvSpPr>
            <p:spPr>
              <a:xfrm>
                <a:off x="1849910" y="8484231"/>
                <a:ext cx="1024318" cy="769441"/>
              </a:xfrm>
              <a:prstGeom prst="rect">
                <a:avLst/>
              </a:prstGeom>
              <a:blipFill>
                <a:blip r:embed="rId13"/>
                <a:stretch>
                  <a:fillRect l="-3659"/>
                </a:stretch>
              </a:blipFill>
            </p:spPr>
            <p:txBody>
              <a:bodyPr/>
              <a:lstStyle/>
              <a:p>
                <a:r>
                  <a:rPr lang="en-US">
                    <a:noFill/>
                  </a:rPr>
                  <a:t> </a:t>
                </a:r>
              </a:p>
            </p:txBody>
          </p:sp>
        </mc:Fallback>
      </mc:AlternateContent>
    </p:spTree>
    <p:extLst>
      <p:ext uri="{BB962C8B-B14F-4D97-AF65-F5344CB8AC3E}">
        <p14:creationId xmlns:p14="http://schemas.microsoft.com/office/powerpoint/2010/main" val="361978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P spid="16" grpId="0"/>
      <p:bldP spid="18" grpId="0"/>
      <p:bldP spid="19" grpId="0"/>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21988"/>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t>Numerical solutions of ODEs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74D4D65-E149-2D03-DBC7-5BA53B92A849}"/>
                  </a:ext>
                </a:extLst>
              </p:cNvPr>
              <p:cNvSpPr txBox="1"/>
              <p:nvPr/>
            </p:nvSpPr>
            <p:spPr>
              <a:xfrm>
                <a:off x="1707646" y="2690969"/>
                <a:ext cx="8781060" cy="1670457"/>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3600" i="1" smtClean="0">
                              <a:solidFill>
                                <a:schemeClr val="bg1">
                                  <a:lumMod val="95000"/>
                                </a:schemeClr>
                              </a:solidFill>
                              <a:latin typeface="Cambria Math" panose="02040503050406030204" pitchFamily="18" charset="0"/>
                            </a:rPr>
                          </m:ctrlPr>
                        </m:fPr>
                        <m:num>
                          <m:r>
                            <m:rPr>
                              <m:nor/>
                            </m:rPr>
                            <a:rPr lang="en-US" sz="3600" i="1">
                              <a:solidFill>
                                <a:schemeClr val="bg1">
                                  <a:lumMod val="95000"/>
                                </a:schemeClr>
                              </a:solidFill>
                              <a:latin typeface="Cambria Math" panose="02040503050406030204" pitchFamily="18" charset="0"/>
                            </a:rPr>
                            <m:t>d</m:t>
                          </m:r>
                          <m:r>
                            <a:rPr lang="en-US" sz="3600" b="0" i="1" smtClean="0">
                              <a:solidFill>
                                <a:schemeClr val="bg1">
                                  <a:lumMod val="95000"/>
                                </a:schemeClr>
                              </a:solidFill>
                              <a:latin typeface="Cambria Math" panose="02040503050406030204" pitchFamily="18" charset="0"/>
                            </a:rPr>
                            <m:t>𝑦</m:t>
                          </m:r>
                        </m:num>
                        <m:den>
                          <m:r>
                            <a:rPr lang="en-US" sz="3600" i="1">
                              <a:solidFill>
                                <a:schemeClr val="bg1">
                                  <a:lumMod val="95000"/>
                                </a:schemeClr>
                              </a:solidFill>
                              <a:latin typeface="Cambria Math" panose="02040503050406030204" pitchFamily="18" charset="0"/>
                            </a:rPr>
                            <m:t>𝑑𝑡</m:t>
                          </m:r>
                        </m:den>
                      </m:f>
                      <m:r>
                        <a:rPr lang="en-US" sz="3600" i="1">
                          <a:solidFill>
                            <a:schemeClr val="bg1">
                              <a:lumMod val="95000"/>
                            </a:schemeClr>
                          </a:solidFill>
                          <a:latin typeface="Cambria Math" panose="02040503050406030204" pitchFamily="18" charset="0"/>
                        </a:rPr>
                        <m:t>=</m:t>
                      </m:r>
                      <m:r>
                        <a:rPr lang="en-US" sz="3600" b="0" i="1" smtClean="0">
                          <a:solidFill>
                            <a:schemeClr val="bg1">
                              <a:lumMod val="95000"/>
                            </a:schemeClr>
                          </a:solidFill>
                          <a:latin typeface="Cambria Math" panose="02040503050406030204" pitchFamily="18" charset="0"/>
                        </a:rPr>
                        <m:t>𝑓</m:t>
                      </m:r>
                      <m:d>
                        <m:dPr>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𝑦</m:t>
                          </m:r>
                        </m:e>
                      </m:d>
                      <m:r>
                        <a:rPr lang="en-US" sz="3600" b="0" i="1" smtClean="0">
                          <a:solidFill>
                            <a:schemeClr val="bg1">
                              <a:lumMod val="95000"/>
                            </a:schemeClr>
                          </a:solidFill>
                          <a:latin typeface="Cambria Math" panose="02040503050406030204" pitchFamily="18" charset="0"/>
                        </a:rPr>
                        <m:t>,   </m:t>
                      </m:r>
                      <m:r>
                        <a:rPr lang="en-US" sz="3600" b="0" i="1" smtClean="0">
                          <a:solidFill>
                            <a:schemeClr val="bg1">
                              <a:lumMod val="95000"/>
                            </a:schemeClr>
                          </a:solidFill>
                          <a:latin typeface="Cambria Math" panose="02040503050406030204" pitchFamily="18" charset="0"/>
                        </a:rPr>
                        <m:t>𝑦</m:t>
                      </m:r>
                      <m:d>
                        <m:dPr>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0</m:t>
                          </m:r>
                        </m:e>
                      </m:d>
                      <m:r>
                        <a:rPr lang="en-US" sz="3600" b="0" i="1" smtClean="0">
                          <a:solidFill>
                            <a:schemeClr val="bg1">
                              <a:lumMod val="95000"/>
                            </a:schemeClr>
                          </a:solidFill>
                          <a:latin typeface="Cambria Math" panose="02040503050406030204" pitchFamily="18" charset="0"/>
                        </a:rPr>
                        <m:t>=</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𝑦</m:t>
                          </m:r>
                        </m:e>
                        <m:sub>
                          <m:r>
                            <a:rPr lang="en-US" sz="3600" b="0" i="1" smtClean="0">
                              <a:solidFill>
                                <a:schemeClr val="bg1">
                                  <a:lumMod val="95000"/>
                                </a:schemeClr>
                              </a:solidFill>
                              <a:latin typeface="Cambria Math" panose="02040503050406030204" pitchFamily="18" charset="0"/>
                            </a:rPr>
                            <m:t>0</m:t>
                          </m:r>
                        </m:sub>
                      </m:sSub>
                      <m:r>
                        <a:rPr lang="en-US" sz="3600" b="0" i="1" smtClean="0">
                          <a:solidFill>
                            <a:schemeClr val="bg1">
                              <a:lumMod val="95000"/>
                            </a:schemeClr>
                          </a:solidFill>
                          <a:latin typeface="Cambria Math" panose="02040503050406030204" pitchFamily="18" charset="0"/>
                        </a:rPr>
                        <m:t>       </m:t>
                      </m:r>
                      <m:r>
                        <a:rPr lang="en-US" sz="3600" b="0" i="1" smtClean="0">
                          <a:solidFill>
                            <a:schemeClr val="bg1">
                              <a:lumMod val="95000"/>
                            </a:schemeClr>
                          </a:solidFill>
                          <a:latin typeface="Cambria Math" panose="02040503050406030204" pitchFamily="18" charset="0"/>
                        </a:rPr>
                        <m:t>𝑦</m:t>
                      </m:r>
                      <m:d>
                        <m:dPr>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𝑡</m:t>
                          </m:r>
                        </m:e>
                      </m:d>
                      <m:r>
                        <a:rPr lang="en-US" sz="3600" b="0" i="1" smtClean="0">
                          <a:solidFill>
                            <a:schemeClr val="bg1">
                              <a:lumMod val="95000"/>
                            </a:schemeClr>
                          </a:solidFill>
                          <a:latin typeface="Cambria Math" panose="02040503050406030204" pitchFamily="18" charset="0"/>
                        </a:rPr>
                        <m:t>=?</m:t>
                      </m:r>
                    </m:oMath>
                  </m:oMathPara>
                </a14:m>
                <a:endParaRPr lang="en-US" sz="3600" b="0" i="1" dirty="0">
                  <a:solidFill>
                    <a:schemeClr val="bg1">
                      <a:lumMod val="95000"/>
                    </a:schemeClr>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174D4D65-E149-2D03-DBC7-5BA53B92A849}"/>
                  </a:ext>
                </a:extLst>
              </p:cNvPr>
              <p:cNvSpPr txBox="1">
                <a:spLocks noRot="1" noChangeAspect="1" noMove="1" noResize="1" noEditPoints="1" noAdjustHandles="1" noChangeArrowheads="1" noChangeShapeType="1" noTextEdit="1"/>
              </p:cNvSpPr>
              <p:nvPr/>
            </p:nvSpPr>
            <p:spPr>
              <a:xfrm>
                <a:off x="1707646" y="2690969"/>
                <a:ext cx="8781060" cy="1670457"/>
              </a:xfrm>
              <a:prstGeom prst="rect">
                <a:avLst/>
              </a:prstGeom>
              <a:blipFill>
                <a:blip r:embed="rId3"/>
                <a:stretch>
                  <a:fillRect l="-8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1E9650-1271-3972-E211-9473C49C406C}"/>
                  </a:ext>
                </a:extLst>
              </p:cNvPr>
              <p:cNvSpPr txBox="1"/>
              <p:nvPr/>
            </p:nvSpPr>
            <p:spPr>
              <a:xfrm>
                <a:off x="16868457" y="6644003"/>
                <a:ext cx="6936331" cy="2501454"/>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3600" i="1" smtClean="0">
                              <a:solidFill>
                                <a:schemeClr val="bg1">
                                  <a:lumMod val="95000"/>
                                </a:schemeClr>
                              </a:solidFill>
                              <a:latin typeface="Cambria Math" panose="02040503050406030204" pitchFamily="18" charset="0"/>
                            </a:rPr>
                          </m:ctrlPr>
                        </m:fPr>
                        <m:num>
                          <m:r>
                            <m:rPr>
                              <m:nor/>
                            </m:rPr>
                            <a:rPr lang="en-US" sz="3600" i="1">
                              <a:solidFill>
                                <a:schemeClr val="bg1">
                                  <a:lumMod val="95000"/>
                                </a:schemeClr>
                              </a:solidFill>
                              <a:latin typeface="Cambria Math" panose="02040503050406030204" pitchFamily="18" charset="0"/>
                            </a:rPr>
                            <m:t>d</m:t>
                          </m:r>
                          <m:r>
                            <a:rPr lang="en-US" sz="3600" b="0" i="1" smtClean="0">
                              <a:solidFill>
                                <a:schemeClr val="bg1">
                                  <a:lumMod val="95000"/>
                                </a:schemeClr>
                              </a:solidFill>
                              <a:latin typeface="Cambria Math" panose="02040503050406030204" pitchFamily="18" charset="0"/>
                            </a:rPr>
                            <m:t>𝑦</m:t>
                          </m:r>
                        </m:num>
                        <m:den>
                          <m:r>
                            <a:rPr lang="en-US" sz="3600" i="1">
                              <a:solidFill>
                                <a:schemeClr val="bg1">
                                  <a:lumMod val="95000"/>
                                </a:schemeClr>
                              </a:solidFill>
                              <a:latin typeface="Cambria Math" panose="02040503050406030204" pitchFamily="18" charset="0"/>
                            </a:rPr>
                            <m:t>𝑑𝑡</m:t>
                          </m:r>
                        </m:den>
                      </m:f>
                      <m:r>
                        <a:rPr lang="en-US" sz="3600" i="1">
                          <a:solidFill>
                            <a:schemeClr val="bg1">
                              <a:lumMod val="95000"/>
                            </a:schemeClr>
                          </a:solidFill>
                          <a:latin typeface="Cambria Math" panose="02040503050406030204" pitchFamily="18" charset="0"/>
                        </a:rPr>
                        <m:t>=</m:t>
                      </m:r>
                      <m:r>
                        <a:rPr lang="en-US" sz="3600" b="0" i="1" smtClean="0">
                          <a:solidFill>
                            <a:schemeClr val="bg1">
                              <a:lumMod val="95000"/>
                            </a:schemeClr>
                          </a:solidFill>
                          <a:latin typeface="Cambria Math" panose="02040503050406030204" pitchFamily="18" charset="0"/>
                        </a:rPr>
                        <m:t>𝑦</m:t>
                      </m:r>
                      <m:r>
                        <a:rPr lang="en-US" sz="3600" b="0" i="1" smtClean="0">
                          <a:solidFill>
                            <a:schemeClr val="bg1">
                              <a:lumMod val="95000"/>
                            </a:schemeClr>
                          </a:solidFill>
                          <a:latin typeface="Cambria Math" panose="02040503050406030204" pitchFamily="18" charset="0"/>
                        </a:rPr>
                        <m:t>          </m:t>
                      </m:r>
                      <m:r>
                        <a:rPr lang="en-US" sz="3600" b="0" i="1" smtClean="0">
                          <a:solidFill>
                            <a:schemeClr val="bg1">
                              <a:lumMod val="95000"/>
                            </a:schemeClr>
                          </a:solidFill>
                          <a:latin typeface="Cambria Math" panose="02040503050406030204" pitchFamily="18" charset="0"/>
                        </a:rPr>
                        <m:t>𝑦</m:t>
                      </m:r>
                      <m:d>
                        <m:dPr>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0</m:t>
                          </m:r>
                        </m:e>
                      </m:d>
                      <m:r>
                        <a:rPr lang="en-US" sz="3600" b="0" i="1" smtClean="0">
                          <a:solidFill>
                            <a:schemeClr val="bg1">
                              <a:lumMod val="95000"/>
                            </a:schemeClr>
                          </a:solidFill>
                          <a:latin typeface="Cambria Math" panose="02040503050406030204" pitchFamily="18" charset="0"/>
                        </a:rPr>
                        <m:t>=1       </m:t>
                      </m:r>
                      <m:r>
                        <a:rPr lang="en-US" sz="3600" b="0" i="1" smtClean="0">
                          <a:solidFill>
                            <a:schemeClr val="bg1">
                              <a:lumMod val="95000"/>
                            </a:schemeClr>
                          </a:solidFill>
                          <a:latin typeface="Cambria Math" panose="02040503050406030204" pitchFamily="18" charset="0"/>
                        </a:rPr>
                        <m:t>𝑦</m:t>
                      </m:r>
                      <m:d>
                        <m:dPr>
                          <m:ctrlPr>
                            <a:rPr lang="en-US" sz="3600" b="0" i="1" smtClean="0">
                              <a:solidFill>
                                <a:schemeClr val="bg1">
                                  <a:lumMod val="95000"/>
                                </a:schemeClr>
                              </a:solidFill>
                              <a:latin typeface="Cambria Math" panose="02040503050406030204" pitchFamily="18" charset="0"/>
                            </a:rPr>
                          </m:ctrlPr>
                        </m:dPr>
                        <m:e>
                          <m:r>
                            <a:rPr lang="en-US" sz="3600" b="0" i="1" smtClean="0">
                              <a:solidFill>
                                <a:schemeClr val="bg1">
                                  <a:lumMod val="95000"/>
                                </a:schemeClr>
                              </a:solidFill>
                              <a:latin typeface="Cambria Math" panose="02040503050406030204" pitchFamily="18" charset="0"/>
                            </a:rPr>
                            <m:t>𝑡</m:t>
                          </m:r>
                        </m:e>
                      </m:d>
                      <m:r>
                        <a:rPr lang="en-US" sz="3600" b="0" i="1" smtClean="0">
                          <a:solidFill>
                            <a:schemeClr val="bg1">
                              <a:lumMod val="95000"/>
                            </a:schemeClr>
                          </a:solidFill>
                          <a:latin typeface="Cambria Math" panose="02040503050406030204" pitchFamily="18" charset="0"/>
                        </a:rPr>
                        <m:t>=?</m:t>
                      </m:r>
                    </m:oMath>
                  </m:oMathPara>
                </a14:m>
                <a:endParaRPr lang="en-US" sz="3600" b="0" i="1" dirty="0">
                  <a:solidFill>
                    <a:schemeClr val="bg1">
                      <a:lumMod val="95000"/>
                    </a:schemeClr>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𝑡</m:t>
                          </m:r>
                        </m:e>
                        <m:sub>
                          <m:r>
                            <a:rPr lang="en-US" sz="3600" b="0" i="1" smtClean="0">
                              <a:solidFill>
                                <a:schemeClr val="bg1">
                                  <a:lumMod val="95000"/>
                                </a:schemeClr>
                              </a:solidFill>
                              <a:latin typeface="Cambria Math" panose="02040503050406030204" pitchFamily="18" charset="0"/>
                            </a:rPr>
                            <m:t>0</m:t>
                          </m:r>
                        </m:sub>
                      </m:sSub>
                      <m:r>
                        <a:rPr lang="en-US" sz="3600" b="0" i="1" smtClean="0">
                          <a:solidFill>
                            <a:schemeClr val="bg1">
                              <a:lumMod val="95000"/>
                            </a:schemeClr>
                          </a:solidFill>
                          <a:latin typeface="Cambria Math" panose="02040503050406030204" pitchFamily="18" charset="0"/>
                        </a:rPr>
                        <m:t>=0</m:t>
                      </m:r>
                      <m:r>
                        <a:rPr lang="en-US" sz="3600" b="0" i="0" smtClean="0">
                          <a:solidFill>
                            <a:schemeClr val="bg1">
                              <a:lumMod val="95000"/>
                            </a:schemeClr>
                          </a:solidFill>
                          <a:latin typeface="Cambria Math" panose="02040503050406030204" pitchFamily="18" charset="0"/>
                        </a:rPr>
                        <m:t>    </m:t>
                      </m:r>
                      <m:r>
                        <m:rPr>
                          <m:sty m:val="p"/>
                        </m:rPr>
                        <a:rPr lang="en-US" sz="3600">
                          <a:solidFill>
                            <a:schemeClr val="bg1">
                              <a:lumMod val="95000"/>
                            </a:schemeClr>
                          </a:solidFill>
                          <a:latin typeface="Cambria Math" panose="02040503050406030204" pitchFamily="18" charset="0"/>
                        </a:rPr>
                        <m:t>Δ</m:t>
                      </m:r>
                      <m:r>
                        <a:rPr lang="en-US" sz="3600" i="1">
                          <a:solidFill>
                            <a:schemeClr val="bg1">
                              <a:lumMod val="95000"/>
                            </a:schemeClr>
                          </a:solidFill>
                          <a:latin typeface="Cambria Math" panose="02040503050406030204" pitchFamily="18" charset="0"/>
                        </a:rPr>
                        <m:t>𝑡</m:t>
                      </m:r>
                      <m:r>
                        <a:rPr lang="en-US" sz="3600" b="0" i="1" smtClean="0">
                          <a:solidFill>
                            <a:schemeClr val="bg1">
                              <a:lumMod val="95000"/>
                            </a:schemeClr>
                          </a:solidFill>
                          <a:latin typeface="Cambria Math" panose="02040503050406030204" pitchFamily="18" charset="0"/>
                        </a:rPr>
                        <m:t>=</m:t>
                      </m:r>
                      <m:r>
                        <a:rPr lang="en-US" sz="3600" b="0" i="1" smtClean="0">
                          <a:solidFill>
                            <a:schemeClr val="bg1">
                              <a:lumMod val="95000"/>
                            </a:schemeClr>
                          </a:solidFill>
                          <a:latin typeface="Cambria Math" panose="02040503050406030204" pitchFamily="18" charset="0"/>
                        </a:rPr>
                        <m:t>𝑡</m:t>
                      </m:r>
                    </m:oMath>
                  </m:oMathPara>
                </a14:m>
                <a:endParaRPr lang="en-US" sz="3600" b="0" i="1" dirty="0">
                  <a:solidFill>
                    <a:schemeClr val="bg1">
                      <a:lumMod val="95000"/>
                    </a:schemeClr>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C1E9650-1271-3972-E211-9473C49C406C}"/>
                  </a:ext>
                </a:extLst>
              </p:cNvPr>
              <p:cNvSpPr txBox="1">
                <a:spLocks noRot="1" noChangeAspect="1" noMove="1" noResize="1" noEditPoints="1" noAdjustHandles="1" noChangeArrowheads="1" noChangeShapeType="1" noTextEdit="1"/>
              </p:cNvSpPr>
              <p:nvPr/>
            </p:nvSpPr>
            <p:spPr>
              <a:xfrm>
                <a:off x="16868457" y="6644003"/>
                <a:ext cx="6936331" cy="2501454"/>
              </a:xfrm>
              <a:prstGeom prst="rect">
                <a:avLst/>
              </a:prstGeom>
              <a:blipFill>
                <a:blip r:embed="rId4"/>
                <a:stretch>
                  <a:fillRect l="-1097" b="-2538"/>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FF0980CF-C9E0-0AAA-691A-FBB777612DA4}"/>
              </a:ext>
            </a:extLst>
          </p:cNvPr>
          <p:cNvGrpSpPr/>
          <p:nvPr/>
        </p:nvGrpSpPr>
        <p:grpSpPr>
          <a:xfrm>
            <a:off x="1707646" y="4526480"/>
            <a:ext cx="15375964" cy="1877437"/>
            <a:chOff x="1707646" y="4687844"/>
            <a:chExt cx="15375964" cy="187743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38CC99-0184-913A-1826-7946D86DED84}"/>
                    </a:ext>
                  </a:extLst>
                </p:cNvPr>
                <p:cNvSpPr txBox="1"/>
                <p:nvPr/>
              </p:nvSpPr>
              <p:spPr>
                <a:xfrm>
                  <a:off x="1707646" y="4687844"/>
                  <a:ext cx="10484354" cy="1877437"/>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3600" b="0" i="1" smtClean="0">
                            <a:solidFill>
                              <a:schemeClr val="bg1">
                                <a:lumMod val="95000"/>
                              </a:schemeClr>
                            </a:solidFill>
                            <a:latin typeface="Cambria Math" panose="02040503050406030204" pitchFamily="18" charset="0"/>
                          </a:rPr>
                          <m:t>𝑦</m:t>
                        </m:r>
                        <m:d>
                          <m:dPr>
                            <m:ctrlPr>
                              <a:rPr lang="en-US" sz="3600" b="0" i="1" smtClean="0">
                                <a:solidFill>
                                  <a:schemeClr val="bg1">
                                    <a:lumMod val="95000"/>
                                  </a:schemeClr>
                                </a:solidFill>
                                <a:latin typeface="Cambria Math" panose="02040503050406030204" pitchFamily="18" charset="0"/>
                              </a:rPr>
                            </m:ctrlPr>
                          </m:dPr>
                          <m:e>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𝑡</m:t>
                                </m:r>
                              </m:e>
                              <m:sub>
                                <m:r>
                                  <a:rPr lang="en-US" sz="3600" b="0" i="1" smtClean="0">
                                    <a:solidFill>
                                      <a:schemeClr val="bg1">
                                        <a:lumMod val="95000"/>
                                      </a:schemeClr>
                                    </a:solidFill>
                                    <a:latin typeface="Cambria Math" panose="02040503050406030204" pitchFamily="18" charset="0"/>
                                  </a:rPr>
                                  <m:t>0</m:t>
                                </m:r>
                              </m:sub>
                            </m:sSub>
                            <m:r>
                              <a:rPr lang="en-US" sz="3600" b="0" i="1" smtClean="0">
                                <a:solidFill>
                                  <a:schemeClr val="bg1">
                                    <a:lumMod val="95000"/>
                                  </a:schemeClr>
                                </a:solidFill>
                                <a:latin typeface="Cambria Math" panose="02040503050406030204" pitchFamily="18" charset="0"/>
                              </a:rPr>
                              <m:t>+</m:t>
                            </m:r>
                            <m:r>
                              <m:rPr>
                                <m:sty m:val="p"/>
                              </m:rPr>
                              <a:rPr lang="en-US" sz="3600" b="0" i="0" smtClean="0">
                                <a:solidFill>
                                  <a:schemeClr val="bg1">
                                    <a:lumMod val="95000"/>
                                  </a:schemeClr>
                                </a:solidFill>
                                <a:latin typeface="Cambria Math" panose="02040503050406030204" pitchFamily="18" charset="0"/>
                              </a:rPr>
                              <m:t>Δ</m:t>
                            </m:r>
                            <m:r>
                              <a:rPr lang="en-US" sz="3600" b="0" i="1" smtClean="0">
                                <a:solidFill>
                                  <a:schemeClr val="bg1">
                                    <a:lumMod val="95000"/>
                                  </a:schemeClr>
                                </a:solidFill>
                                <a:latin typeface="Cambria Math" panose="02040503050406030204" pitchFamily="18" charset="0"/>
                              </a:rPr>
                              <m:t>𝑡</m:t>
                            </m:r>
                          </m:e>
                        </m:d>
                        <m:r>
                          <a:rPr lang="en-US" sz="3600" i="1" smtClean="0">
                            <a:solidFill>
                              <a:schemeClr val="bg1">
                                <a:lumMod val="95000"/>
                              </a:schemeClr>
                            </a:solidFill>
                            <a:latin typeface="Cambria Math" panose="02040503050406030204" pitchFamily="18" charset="0"/>
                          </a:rPr>
                          <m:t>=</m:t>
                        </m:r>
                        <m:r>
                          <a:rPr lang="en-US" sz="3600" i="1" smtClean="0">
                            <a:solidFill>
                              <a:schemeClr val="bg1">
                                <a:lumMod val="95000"/>
                              </a:schemeClr>
                            </a:solidFill>
                            <a:latin typeface="Cambria Math" panose="02040503050406030204" pitchFamily="18" charset="0"/>
                          </a:rPr>
                          <m:t>𝑦</m:t>
                        </m:r>
                        <m:d>
                          <m:dPr>
                            <m:ctrlPr>
                              <a:rPr lang="en-US" sz="3600" i="1" smtClean="0">
                                <a:solidFill>
                                  <a:schemeClr val="bg1">
                                    <a:lumMod val="95000"/>
                                  </a:schemeClr>
                                </a:solidFill>
                                <a:latin typeface="Cambria Math" panose="02040503050406030204" pitchFamily="18" charset="0"/>
                              </a:rPr>
                            </m:ctrlPr>
                          </m:dPr>
                          <m:e>
                            <m:sSub>
                              <m:sSubPr>
                                <m:ctrlPr>
                                  <a:rPr lang="en-US" sz="3600" i="1">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𝑡</m:t>
                                </m:r>
                              </m:e>
                              <m:sub>
                                <m:r>
                                  <a:rPr lang="en-US" sz="3600" i="1">
                                    <a:solidFill>
                                      <a:schemeClr val="bg1">
                                        <a:lumMod val="95000"/>
                                      </a:schemeClr>
                                    </a:solidFill>
                                    <a:latin typeface="Cambria Math" panose="02040503050406030204" pitchFamily="18" charset="0"/>
                                  </a:rPr>
                                  <m:t>0</m:t>
                                </m:r>
                              </m:sub>
                            </m:sSub>
                          </m:e>
                        </m:d>
                        <m:r>
                          <a:rPr lang="en-US" sz="3600" b="0" i="1" smtClean="0">
                            <a:solidFill>
                              <a:schemeClr val="bg1">
                                <a:lumMod val="95000"/>
                              </a:schemeClr>
                            </a:solidFill>
                            <a:latin typeface="Cambria Math" panose="02040503050406030204" pitchFamily="18" charset="0"/>
                          </a:rPr>
                          <m:t>+</m:t>
                        </m:r>
                        <m:f>
                          <m:fPr>
                            <m:ctrlPr>
                              <a:rPr lang="en-US" sz="3600" b="0" i="1" smtClean="0">
                                <a:solidFill>
                                  <a:schemeClr val="bg1">
                                    <a:lumMod val="95000"/>
                                  </a:schemeClr>
                                </a:solidFill>
                                <a:latin typeface="Cambria Math" panose="02040503050406030204" pitchFamily="18" charset="0"/>
                              </a:rPr>
                            </m:ctrlPr>
                          </m:fPr>
                          <m:num>
                            <m:r>
                              <m:rPr>
                                <m:sty m:val="p"/>
                              </m:rPr>
                              <a:rPr lang="en-US" sz="3600" b="0" i="0" smtClean="0">
                                <a:solidFill>
                                  <a:schemeClr val="bg1">
                                    <a:lumMod val="95000"/>
                                  </a:schemeClr>
                                </a:solidFill>
                                <a:latin typeface="Cambria Math" panose="02040503050406030204" pitchFamily="18" charset="0"/>
                              </a:rPr>
                              <m:t>Δ</m:t>
                            </m:r>
                            <m:r>
                              <a:rPr lang="en-US" sz="3600" b="0" i="1" smtClean="0">
                                <a:solidFill>
                                  <a:schemeClr val="bg1">
                                    <a:lumMod val="95000"/>
                                  </a:schemeClr>
                                </a:solidFill>
                                <a:latin typeface="Cambria Math" panose="02040503050406030204" pitchFamily="18" charset="0"/>
                              </a:rPr>
                              <m:t>𝑡</m:t>
                            </m:r>
                          </m:num>
                          <m:den>
                            <m:r>
                              <a:rPr lang="en-US" sz="3600" b="0" i="1" smtClean="0">
                                <a:solidFill>
                                  <a:schemeClr val="bg1">
                                    <a:lumMod val="95000"/>
                                  </a:schemeClr>
                                </a:solidFill>
                                <a:latin typeface="Cambria Math" panose="02040503050406030204" pitchFamily="18" charset="0"/>
                              </a:rPr>
                              <m:t>1!</m:t>
                            </m:r>
                          </m:den>
                        </m:f>
                        <m:f>
                          <m:fPr>
                            <m:ctrlPr>
                              <a:rPr lang="en-US" sz="3600" b="0" i="1" smtClean="0">
                                <a:solidFill>
                                  <a:schemeClr val="bg1">
                                    <a:lumMod val="95000"/>
                                  </a:schemeClr>
                                </a:solidFill>
                                <a:latin typeface="Cambria Math" panose="02040503050406030204" pitchFamily="18" charset="0"/>
                              </a:rPr>
                            </m:ctrlPr>
                          </m:fPr>
                          <m:num>
                            <m:r>
                              <a:rPr lang="en-US" sz="3600" b="0" i="1" smtClean="0">
                                <a:solidFill>
                                  <a:schemeClr val="bg1">
                                    <a:lumMod val="95000"/>
                                  </a:schemeClr>
                                </a:solidFill>
                                <a:latin typeface="Cambria Math" panose="02040503050406030204" pitchFamily="18" charset="0"/>
                              </a:rPr>
                              <m:t>𝑑𝑦</m:t>
                            </m:r>
                          </m:num>
                          <m:den>
                            <m:r>
                              <a:rPr lang="en-US" sz="3600" b="0" i="1" smtClean="0">
                                <a:solidFill>
                                  <a:schemeClr val="bg1">
                                    <a:lumMod val="95000"/>
                                  </a:schemeClr>
                                </a:solidFill>
                                <a:latin typeface="Cambria Math" panose="02040503050406030204" pitchFamily="18" charset="0"/>
                              </a:rPr>
                              <m:t>𝑑𝑡</m:t>
                            </m:r>
                          </m:den>
                        </m:f>
                        <m:sSub>
                          <m:sSubPr>
                            <m:ctrlPr>
                              <a:rPr lang="en-US" sz="3600" b="0" i="1" smtClean="0">
                                <a:solidFill>
                                  <a:schemeClr val="bg1">
                                    <a:lumMod val="95000"/>
                                  </a:schemeClr>
                                </a:solidFill>
                                <a:latin typeface="Cambria Math" panose="02040503050406030204" pitchFamily="18" charset="0"/>
                              </a:rPr>
                            </m:ctrlPr>
                          </m:sSubPr>
                          <m:e>
                            <m:d>
                              <m:dPr>
                                <m:begChr m:val=""/>
                                <m:endChr m:val="|"/>
                                <m:ctrlPr>
                                  <a:rPr lang="en-US" sz="3600" b="0" i="1" smtClean="0">
                                    <a:solidFill>
                                      <a:schemeClr val="bg1">
                                        <a:lumMod val="95000"/>
                                      </a:schemeClr>
                                    </a:solidFill>
                                    <a:latin typeface="Cambria Math" panose="02040503050406030204" pitchFamily="18" charset="0"/>
                                  </a:rPr>
                                </m:ctrlPr>
                              </m:dPr>
                              <m:e>
                                <m:r>
                                  <a:rPr lang="en-US" sz="3600">
                                    <a:latin typeface="Cambria Math" panose="02040503050406030204" pitchFamily="18" charset="0"/>
                                  </a:rPr>
                                  <m:t>​</m:t>
                                </m:r>
                              </m:e>
                            </m:d>
                          </m:e>
                          <m:sub>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𝑡</m:t>
                                </m:r>
                              </m:e>
                              <m:sub>
                                <m:r>
                                  <a:rPr lang="en-US" sz="3600" b="0" i="1" smtClean="0">
                                    <a:solidFill>
                                      <a:schemeClr val="bg1">
                                        <a:lumMod val="95000"/>
                                      </a:schemeClr>
                                    </a:solidFill>
                                    <a:latin typeface="Cambria Math" panose="02040503050406030204" pitchFamily="18" charset="0"/>
                                  </a:rPr>
                                  <m:t>0</m:t>
                                </m:r>
                              </m:sub>
                            </m:sSub>
                          </m:sub>
                        </m:sSub>
                        <m:r>
                          <a:rPr lang="en-US" sz="3600" i="1">
                            <a:solidFill>
                              <a:schemeClr val="bg1">
                                <a:lumMod val="95000"/>
                              </a:schemeClr>
                            </a:solidFill>
                            <a:latin typeface="Cambria Math" panose="02040503050406030204" pitchFamily="18" charset="0"/>
                          </a:rPr>
                          <m:t>+</m:t>
                        </m:r>
                        <m:f>
                          <m:fPr>
                            <m:ctrlPr>
                              <a:rPr lang="en-US" sz="3600" i="1">
                                <a:solidFill>
                                  <a:schemeClr val="bg1">
                                    <a:lumMod val="95000"/>
                                  </a:schemeClr>
                                </a:solidFill>
                                <a:latin typeface="Cambria Math" panose="02040503050406030204" pitchFamily="18" charset="0"/>
                              </a:rPr>
                            </m:ctrlPr>
                          </m:fPr>
                          <m:num>
                            <m:r>
                              <m:rPr>
                                <m:sty m:val="p"/>
                              </m:rPr>
                              <a:rPr lang="en-US" sz="3600">
                                <a:solidFill>
                                  <a:schemeClr val="bg1">
                                    <a:lumMod val="95000"/>
                                  </a:schemeClr>
                                </a:solidFill>
                                <a:latin typeface="Cambria Math" panose="02040503050406030204" pitchFamily="18" charset="0"/>
                              </a:rPr>
                              <m:t>Δ</m:t>
                            </m:r>
                            <m:sSup>
                              <m:sSupPr>
                                <m:ctrlPr>
                                  <a:rPr lang="en-US" sz="3600" b="0" i="1" smtClean="0">
                                    <a:solidFill>
                                      <a:schemeClr val="bg1">
                                        <a:lumMod val="95000"/>
                                      </a:schemeClr>
                                    </a:solidFill>
                                    <a:latin typeface="Cambria Math" panose="02040503050406030204" pitchFamily="18" charset="0"/>
                                  </a:rPr>
                                </m:ctrlPr>
                              </m:sSupPr>
                              <m:e>
                                <m:r>
                                  <a:rPr lang="en-US" sz="3600" i="1">
                                    <a:solidFill>
                                      <a:schemeClr val="bg1">
                                        <a:lumMod val="95000"/>
                                      </a:schemeClr>
                                    </a:solidFill>
                                    <a:latin typeface="Cambria Math" panose="02040503050406030204" pitchFamily="18" charset="0"/>
                                  </a:rPr>
                                  <m:t>𝑡</m:t>
                                </m:r>
                              </m:e>
                              <m:sup>
                                <m:r>
                                  <a:rPr lang="en-US" sz="3600" b="0" i="1" smtClean="0">
                                    <a:solidFill>
                                      <a:schemeClr val="bg1">
                                        <a:lumMod val="95000"/>
                                      </a:schemeClr>
                                    </a:solidFill>
                                    <a:latin typeface="Cambria Math" panose="02040503050406030204" pitchFamily="18" charset="0"/>
                                  </a:rPr>
                                  <m:t>2</m:t>
                                </m:r>
                              </m:sup>
                            </m:sSup>
                          </m:num>
                          <m:den>
                            <m:r>
                              <a:rPr lang="en-US" sz="3600" b="0" i="1" smtClean="0">
                                <a:solidFill>
                                  <a:schemeClr val="bg1">
                                    <a:lumMod val="95000"/>
                                  </a:schemeClr>
                                </a:solidFill>
                                <a:latin typeface="Cambria Math" panose="02040503050406030204" pitchFamily="18" charset="0"/>
                              </a:rPr>
                              <m:t>2</m:t>
                            </m:r>
                            <m:r>
                              <a:rPr lang="en-US" sz="3600" i="1">
                                <a:solidFill>
                                  <a:schemeClr val="bg1">
                                    <a:lumMod val="95000"/>
                                  </a:schemeClr>
                                </a:solidFill>
                                <a:latin typeface="Cambria Math" panose="02040503050406030204" pitchFamily="18" charset="0"/>
                              </a:rPr>
                              <m:t>!</m:t>
                            </m:r>
                          </m:den>
                        </m:f>
                        <m:f>
                          <m:fPr>
                            <m:ctrlPr>
                              <a:rPr lang="en-US" sz="3600" i="1">
                                <a:solidFill>
                                  <a:schemeClr val="bg1">
                                    <a:lumMod val="95000"/>
                                  </a:schemeClr>
                                </a:solidFill>
                                <a:latin typeface="Cambria Math" panose="02040503050406030204" pitchFamily="18" charset="0"/>
                              </a:rPr>
                            </m:ctrlPr>
                          </m:fPr>
                          <m:num>
                            <m:sSup>
                              <m:sSupPr>
                                <m:ctrlPr>
                                  <a:rPr lang="en-US" sz="3600" b="0" i="1" smtClean="0">
                                    <a:solidFill>
                                      <a:schemeClr val="bg1">
                                        <a:lumMod val="95000"/>
                                      </a:schemeClr>
                                    </a:solidFill>
                                    <a:latin typeface="Cambria Math" panose="02040503050406030204" pitchFamily="18" charset="0"/>
                                  </a:rPr>
                                </m:ctrlPr>
                              </m:sSupPr>
                              <m:e>
                                <m:r>
                                  <a:rPr lang="en-US" sz="3600" i="1">
                                    <a:solidFill>
                                      <a:schemeClr val="bg1">
                                        <a:lumMod val="95000"/>
                                      </a:schemeClr>
                                    </a:solidFill>
                                    <a:latin typeface="Cambria Math" panose="02040503050406030204" pitchFamily="18" charset="0"/>
                                  </a:rPr>
                                  <m:t>𝑑</m:t>
                                </m:r>
                              </m:e>
                              <m:sup>
                                <m:r>
                                  <a:rPr lang="en-US" sz="3600" b="0" i="1" smtClean="0">
                                    <a:solidFill>
                                      <a:schemeClr val="bg1">
                                        <a:lumMod val="95000"/>
                                      </a:schemeClr>
                                    </a:solidFill>
                                    <a:latin typeface="Cambria Math" panose="02040503050406030204" pitchFamily="18" charset="0"/>
                                  </a:rPr>
                                  <m:t>2</m:t>
                                </m:r>
                              </m:sup>
                            </m:sSup>
                            <m:r>
                              <a:rPr lang="en-US" sz="3600" i="1">
                                <a:solidFill>
                                  <a:schemeClr val="bg1">
                                    <a:lumMod val="95000"/>
                                  </a:schemeClr>
                                </a:solidFill>
                                <a:latin typeface="Cambria Math" panose="02040503050406030204" pitchFamily="18" charset="0"/>
                              </a:rPr>
                              <m:t>𝑦</m:t>
                            </m:r>
                          </m:num>
                          <m:den>
                            <m:r>
                              <a:rPr lang="en-US" sz="3600" i="1">
                                <a:solidFill>
                                  <a:schemeClr val="bg1">
                                    <a:lumMod val="95000"/>
                                  </a:schemeClr>
                                </a:solidFill>
                                <a:latin typeface="Cambria Math" panose="02040503050406030204" pitchFamily="18" charset="0"/>
                              </a:rPr>
                              <m:t>𝑑</m:t>
                            </m:r>
                            <m:sSup>
                              <m:sSupPr>
                                <m:ctrlPr>
                                  <a:rPr lang="en-US" sz="3600" b="0" i="1" smtClean="0">
                                    <a:solidFill>
                                      <a:schemeClr val="bg1">
                                        <a:lumMod val="95000"/>
                                      </a:schemeClr>
                                    </a:solidFill>
                                    <a:latin typeface="Cambria Math" panose="02040503050406030204" pitchFamily="18" charset="0"/>
                                  </a:rPr>
                                </m:ctrlPr>
                              </m:sSupPr>
                              <m:e>
                                <m:r>
                                  <a:rPr lang="en-US" sz="3600" i="1">
                                    <a:solidFill>
                                      <a:schemeClr val="bg1">
                                        <a:lumMod val="95000"/>
                                      </a:schemeClr>
                                    </a:solidFill>
                                    <a:latin typeface="Cambria Math" panose="02040503050406030204" pitchFamily="18" charset="0"/>
                                  </a:rPr>
                                  <m:t>𝑡</m:t>
                                </m:r>
                              </m:e>
                              <m:sup>
                                <m:r>
                                  <a:rPr lang="en-US" sz="3600" b="0" i="1" smtClean="0">
                                    <a:solidFill>
                                      <a:schemeClr val="bg1">
                                        <a:lumMod val="95000"/>
                                      </a:schemeClr>
                                    </a:solidFill>
                                    <a:latin typeface="Cambria Math" panose="02040503050406030204" pitchFamily="18" charset="0"/>
                                  </a:rPr>
                                  <m:t>2</m:t>
                                </m:r>
                              </m:sup>
                            </m:sSup>
                          </m:den>
                        </m:f>
                        <m:sSub>
                          <m:sSubPr>
                            <m:ctrlPr>
                              <a:rPr lang="en-US" sz="3600" i="1">
                                <a:solidFill>
                                  <a:schemeClr val="bg1">
                                    <a:lumMod val="95000"/>
                                  </a:schemeClr>
                                </a:solidFill>
                                <a:latin typeface="Cambria Math" panose="02040503050406030204" pitchFamily="18" charset="0"/>
                              </a:rPr>
                            </m:ctrlPr>
                          </m:sSubPr>
                          <m:e>
                            <m:d>
                              <m:dPr>
                                <m:begChr m:val=""/>
                                <m:endChr m:val="|"/>
                                <m:ctrlPr>
                                  <a:rPr lang="en-US" sz="3600" i="1">
                                    <a:solidFill>
                                      <a:schemeClr val="bg1">
                                        <a:lumMod val="95000"/>
                                      </a:schemeClr>
                                    </a:solidFill>
                                    <a:latin typeface="Cambria Math" panose="02040503050406030204" pitchFamily="18" charset="0"/>
                                  </a:rPr>
                                </m:ctrlPr>
                              </m:dPr>
                              <m:e>
                                <m:r>
                                  <a:rPr lang="en-US" sz="3600">
                                    <a:latin typeface="Cambria Math" panose="02040503050406030204" pitchFamily="18" charset="0"/>
                                  </a:rPr>
                                  <m:t>​</m:t>
                                </m:r>
                              </m:e>
                            </m:d>
                          </m:e>
                          <m:sub>
                            <m:sSub>
                              <m:sSubPr>
                                <m:ctrlPr>
                                  <a:rPr lang="en-US" sz="3600" i="1">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𝑡</m:t>
                                </m:r>
                              </m:e>
                              <m:sub>
                                <m:r>
                                  <a:rPr lang="en-US" sz="3600" i="1">
                                    <a:solidFill>
                                      <a:schemeClr val="bg1">
                                        <a:lumMod val="95000"/>
                                      </a:schemeClr>
                                    </a:solidFill>
                                    <a:latin typeface="Cambria Math" panose="02040503050406030204" pitchFamily="18" charset="0"/>
                                  </a:rPr>
                                  <m:t>0</m:t>
                                </m:r>
                              </m:sub>
                            </m:sSub>
                          </m:sub>
                        </m:sSub>
                        <m:r>
                          <a:rPr lang="en-US" sz="3600" b="0" i="1" smtClean="0">
                            <a:solidFill>
                              <a:schemeClr val="bg1">
                                <a:lumMod val="95000"/>
                              </a:schemeClr>
                            </a:solidFill>
                            <a:latin typeface="Cambria Math" panose="02040503050406030204" pitchFamily="18" charset="0"/>
                          </a:rPr>
                          <m:t>+… </m:t>
                        </m:r>
                      </m:oMath>
                    </m:oMathPara>
                  </a14:m>
                  <a:endParaRPr lang="en-US" sz="3600" b="0" i="1" dirty="0">
                    <a:solidFill>
                      <a:schemeClr val="bg1">
                        <a:lumMod val="95000"/>
                      </a:schemeClr>
                    </a:solidFill>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1138CC99-0184-913A-1826-7946D86DED84}"/>
                    </a:ext>
                  </a:extLst>
                </p:cNvPr>
                <p:cNvSpPr txBox="1">
                  <a:spLocks noRot="1" noChangeAspect="1" noMove="1" noResize="1" noEditPoints="1" noAdjustHandles="1" noChangeArrowheads="1" noChangeShapeType="1" noTextEdit="1"/>
                </p:cNvSpPr>
                <p:nvPr/>
              </p:nvSpPr>
              <p:spPr>
                <a:xfrm>
                  <a:off x="1707646" y="4687844"/>
                  <a:ext cx="10484354" cy="1877437"/>
                </a:xfrm>
                <a:prstGeom prst="rect">
                  <a:avLst/>
                </a:prstGeom>
                <a:blipFill>
                  <a:blip r:embed="rId5"/>
                  <a:stretch>
                    <a:fillRect l="-605" t="-58389" b="-120134"/>
                  </a:stretch>
                </a:blipFill>
                <a:ln>
                  <a:no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50089FC3-3406-E189-D764-AA4A10A0C4AF}"/>
                </a:ext>
              </a:extLst>
            </p:cNvPr>
            <p:cNvSpPr txBox="1"/>
            <p:nvPr/>
          </p:nvSpPr>
          <p:spPr>
            <a:xfrm>
              <a:off x="11937759" y="5376311"/>
              <a:ext cx="5145851" cy="769441"/>
            </a:xfrm>
            <a:prstGeom prst="rect">
              <a:avLst/>
            </a:prstGeom>
            <a:noFill/>
          </p:spPr>
          <p:txBody>
            <a:bodyPr wrap="square">
              <a:spAutoFit/>
            </a:bodyPr>
            <a:lstStyle/>
            <a:p>
              <a:r>
                <a:rPr lang="en-US" sz="4400" i="0" u="none" strike="noStrike" dirty="0">
                  <a:solidFill>
                    <a:schemeClr val="bg1">
                      <a:lumMod val="95000"/>
                    </a:schemeClr>
                  </a:solidFill>
                  <a:effectLst/>
                  <a:latin typeface="Arial" panose="020B0604020202020204" pitchFamily="34" charset="0"/>
                </a:rPr>
                <a:t>Taylor expansion</a:t>
              </a:r>
              <a:endParaRPr lang="en-US" sz="4400" dirty="0">
                <a:solidFill>
                  <a:schemeClr val="bg1">
                    <a:lumMod val="95000"/>
                  </a:schemeClr>
                </a:solidFill>
              </a:endParaRPr>
            </a:p>
          </p:txBody>
        </p:sp>
      </p:grpSp>
      <p:pic>
        <p:nvPicPr>
          <p:cNvPr id="4098" name="Picture 2">
            <a:extLst>
              <a:ext uri="{FF2B5EF4-FFF2-40B4-BE49-F238E27FC236}">
                <a16:creationId xmlns:a16="http://schemas.microsoft.com/office/drawing/2014/main" id="{5AF0F741-1CF7-0FF9-EF5A-3FDDACBA4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1291" y="6737686"/>
            <a:ext cx="15024100" cy="6057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020C3B3-34B3-2A2F-3545-5218DBFA1329}"/>
                  </a:ext>
                </a:extLst>
              </p:cNvPr>
              <p:cNvSpPr txBox="1"/>
              <p:nvPr/>
            </p:nvSpPr>
            <p:spPr>
              <a:xfrm>
                <a:off x="16775800" y="10837087"/>
                <a:ext cx="6054803" cy="1280415"/>
              </a:xfrm>
              <a:prstGeom prst="rect">
                <a:avLst/>
              </a:prstGeom>
              <a:noFill/>
              <a:ln>
                <a:noFill/>
              </a:ln>
            </p:spPr>
            <p:txBody>
              <a:bodyPr wrap="square">
                <a:spAutoFit/>
              </a:bodyPr>
              <a:lstStyle/>
              <a:p>
                <a:pPr>
                  <a:lnSpc>
                    <a:spcPct val="150000"/>
                  </a:lnSpc>
                </a:pPr>
                <a:r>
                  <a:rPr lang="en-US" sz="3600" dirty="0">
                    <a:solidFill>
                      <a:schemeClr val="bg1">
                        <a:lumMod val="95000"/>
                      </a:schemeClr>
                    </a:solidFill>
                  </a:rPr>
                  <a:t> </a:t>
                </a:r>
                <a14:m>
                  <m:oMath xmlns:m="http://schemas.openxmlformats.org/officeDocument/2006/math">
                    <m:sSup>
                      <m:sSupPr>
                        <m:ctrlPr>
                          <a:rPr lang="en-US" sz="3600" b="0" i="1" smtClean="0">
                            <a:solidFill>
                              <a:schemeClr val="bg1">
                                <a:lumMod val="95000"/>
                              </a:schemeClr>
                            </a:solidFill>
                            <a:latin typeface="Cambria Math" panose="02040503050406030204" pitchFamily="18" charset="0"/>
                          </a:rPr>
                        </m:ctrlPr>
                      </m:sSupPr>
                      <m:e>
                        <m:r>
                          <m:rPr>
                            <m:sty m:val="p"/>
                          </m:rPr>
                          <a:rPr lang="en-US" sz="3600" b="0" i="0" smtClean="0">
                            <a:solidFill>
                              <a:schemeClr val="bg1">
                                <a:lumMod val="95000"/>
                              </a:schemeClr>
                            </a:solidFill>
                            <a:latin typeface="Cambria Math" panose="02040503050406030204" pitchFamily="18" charset="0"/>
                          </a:rPr>
                          <m:t>e</m:t>
                        </m:r>
                      </m:e>
                      <m:sup>
                        <m:r>
                          <m:rPr>
                            <m:sty m:val="p"/>
                          </m:rPr>
                          <a:rPr lang="en-US" sz="3600" b="0" i="0" smtClean="0">
                            <a:solidFill>
                              <a:schemeClr val="bg1">
                                <a:lumMod val="95000"/>
                              </a:schemeClr>
                            </a:solidFill>
                            <a:latin typeface="Cambria Math" panose="02040503050406030204" pitchFamily="18" charset="0"/>
                          </a:rPr>
                          <m:t>t</m:t>
                        </m:r>
                      </m:sup>
                    </m:sSup>
                    <m:r>
                      <a:rPr lang="en-US" sz="3600" i="1" smtClean="0">
                        <a:solidFill>
                          <a:schemeClr val="bg1">
                            <a:lumMod val="95000"/>
                          </a:schemeClr>
                        </a:solidFill>
                        <a:latin typeface="Cambria Math" panose="02040503050406030204" pitchFamily="18" charset="0"/>
                      </a:rPr>
                      <m:t>=</m:t>
                    </m:r>
                    <m:r>
                      <a:rPr lang="en-US" sz="3600" b="0" i="1" smtClean="0">
                        <a:solidFill>
                          <a:schemeClr val="bg1">
                            <a:lumMod val="95000"/>
                          </a:schemeClr>
                        </a:solidFill>
                        <a:latin typeface="Cambria Math" panose="02040503050406030204" pitchFamily="18" charset="0"/>
                      </a:rPr>
                      <m:t>1+</m:t>
                    </m:r>
                    <m:f>
                      <m:fPr>
                        <m:ctrlPr>
                          <a:rPr lang="en-US" sz="3600" b="0" i="1" smtClean="0">
                            <a:solidFill>
                              <a:schemeClr val="bg1">
                                <a:lumMod val="95000"/>
                              </a:schemeClr>
                            </a:solidFill>
                            <a:latin typeface="Cambria Math" panose="02040503050406030204" pitchFamily="18" charset="0"/>
                          </a:rPr>
                        </m:ctrlPr>
                      </m:fPr>
                      <m:num>
                        <m:r>
                          <a:rPr lang="en-US" sz="3600" b="0" i="1" smtClean="0">
                            <a:solidFill>
                              <a:schemeClr val="bg1">
                                <a:lumMod val="95000"/>
                              </a:schemeClr>
                            </a:solidFill>
                            <a:latin typeface="Cambria Math" panose="02040503050406030204" pitchFamily="18" charset="0"/>
                          </a:rPr>
                          <m:t>𝑡</m:t>
                        </m:r>
                      </m:num>
                      <m:den>
                        <m:r>
                          <a:rPr lang="en-US" sz="3600" b="0" i="1" smtClean="0">
                            <a:solidFill>
                              <a:schemeClr val="bg1">
                                <a:lumMod val="95000"/>
                              </a:schemeClr>
                            </a:solidFill>
                            <a:latin typeface="Cambria Math" panose="02040503050406030204" pitchFamily="18" charset="0"/>
                          </a:rPr>
                          <m:t>1!</m:t>
                        </m:r>
                      </m:den>
                    </m:f>
                    <m:r>
                      <a:rPr lang="en-US" sz="3600" i="1">
                        <a:solidFill>
                          <a:schemeClr val="bg1">
                            <a:lumMod val="95000"/>
                          </a:schemeClr>
                        </a:solidFill>
                        <a:latin typeface="Cambria Math" panose="02040503050406030204" pitchFamily="18" charset="0"/>
                      </a:rPr>
                      <m:t>+</m:t>
                    </m:r>
                    <m:f>
                      <m:fPr>
                        <m:ctrlPr>
                          <a:rPr lang="en-US" sz="3600" i="1">
                            <a:solidFill>
                              <a:schemeClr val="bg1">
                                <a:lumMod val="95000"/>
                              </a:schemeClr>
                            </a:solidFill>
                            <a:latin typeface="Cambria Math" panose="02040503050406030204" pitchFamily="18" charset="0"/>
                          </a:rPr>
                        </m:ctrlPr>
                      </m:fPr>
                      <m:num>
                        <m:sSup>
                          <m:sSupPr>
                            <m:ctrlPr>
                              <a:rPr lang="en-US" sz="3600" b="0" i="1" smtClean="0">
                                <a:solidFill>
                                  <a:schemeClr val="bg1">
                                    <a:lumMod val="95000"/>
                                  </a:schemeClr>
                                </a:solidFill>
                                <a:latin typeface="Cambria Math" panose="02040503050406030204" pitchFamily="18" charset="0"/>
                              </a:rPr>
                            </m:ctrlPr>
                          </m:sSupPr>
                          <m:e>
                            <m:r>
                              <a:rPr lang="en-US" sz="3600" i="1">
                                <a:solidFill>
                                  <a:schemeClr val="bg1">
                                    <a:lumMod val="95000"/>
                                  </a:schemeClr>
                                </a:solidFill>
                                <a:latin typeface="Cambria Math" panose="02040503050406030204" pitchFamily="18" charset="0"/>
                              </a:rPr>
                              <m:t>𝑡</m:t>
                            </m:r>
                          </m:e>
                          <m:sup>
                            <m:r>
                              <a:rPr lang="en-US" sz="3600" b="0" i="1" smtClean="0">
                                <a:solidFill>
                                  <a:schemeClr val="bg1">
                                    <a:lumMod val="95000"/>
                                  </a:schemeClr>
                                </a:solidFill>
                                <a:latin typeface="Cambria Math" panose="02040503050406030204" pitchFamily="18" charset="0"/>
                              </a:rPr>
                              <m:t>2</m:t>
                            </m:r>
                          </m:sup>
                        </m:sSup>
                      </m:num>
                      <m:den>
                        <m:r>
                          <a:rPr lang="en-US" sz="3600" b="0" i="1" smtClean="0">
                            <a:solidFill>
                              <a:schemeClr val="bg1">
                                <a:lumMod val="95000"/>
                              </a:schemeClr>
                            </a:solidFill>
                            <a:latin typeface="Cambria Math" panose="02040503050406030204" pitchFamily="18" charset="0"/>
                          </a:rPr>
                          <m:t>2</m:t>
                        </m:r>
                        <m:r>
                          <a:rPr lang="en-US" sz="3600" i="1">
                            <a:solidFill>
                              <a:schemeClr val="bg1">
                                <a:lumMod val="95000"/>
                              </a:schemeClr>
                            </a:solidFill>
                            <a:latin typeface="Cambria Math" panose="02040503050406030204" pitchFamily="18" charset="0"/>
                          </a:rPr>
                          <m:t>!</m:t>
                        </m:r>
                      </m:den>
                    </m:f>
                    <m:r>
                      <a:rPr lang="en-US" sz="3600" b="0" i="1" smtClean="0">
                        <a:solidFill>
                          <a:schemeClr val="bg1">
                            <a:lumMod val="95000"/>
                          </a:schemeClr>
                        </a:solidFill>
                        <a:latin typeface="Cambria Math" panose="02040503050406030204" pitchFamily="18" charset="0"/>
                      </a:rPr>
                      <m:t>+… </m:t>
                    </m:r>
                  </m:oMath>
                </a14:m>
                <a:endParaRPr lang="en-US" sz="3600" b="0" i="1" dirty="0">
                  <a:solidFill>
                    <a:schemeClr val="bg1">
                      <a:lumMod val="95000"/>
                    </a:schemeClr>
                  </a:solidFill>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020C3B3-34B3-2A2F-3545-5218DBFA1329}"/>
                  </a:ext>
                </a:extLst>
              </p:cNvPr>
              <p:cNvSpPr txBox="1">
                <a:spLocks noRot="1" noChangeAspect="1" noMove="1" noResize="1" noEditPoints="1" noAdjustHandles="1" noChangeArrowheads="1" noChangeShapeType="1" noTextEdit="1"/>
              </p:cNvSpPr>
              <p:nvPr/>
            </p:nvSpPr>
            <p:spPr>
              <a:xfrm>
                <a:off x="16775800" y="10837087"/>
                <a:ext cx="6054803" cy="1280415"/>
              </a:xfrm>
              <a:prstGeom prst="rect">
                <a:avLst/>
              </a:prstGeom>
              <a:blipFill>
                <a:blip r:embed="rId7"/>
                <a:stretch>
                  <a:fillRect b="-392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C83E605-359E-C0A2-1DEF-EA742B0659A3}"/>
                  </a:ext>
                </a:extLst>
              </p:cNvPr>
              <p:cNvSpPr txBox="1"/>
              <p:nvPr/>
            </p:nvSpPr>
            <p:spPr>
              <a:xfrm>
                <a:off x="16868457" y="8926797"/>
                <a:ext cx="5145851" cy="1877437"/>
              </a:xfrm>
              <a:prstGeom prst="rect">
                <a:avLst/>
              </a:prstGeom>
              <a:no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3600" b="0" i="1" smtClean="0">
                              <a:solidFill>
                                <a:schemeClr val="bg1">
                                  <a:lumMod val="95000"/>
                                </a:schemeClr>
                              </a:solidFill>
                              <a:latin typeface="Cambria Math" panose="02040503050406030204" pitchFamily="18" charset="0"/>
                            </a:rPr>
                          </m:ctrlPr>
                        </m:fPr>
                        <m:num>
                          <m:r>
                            <a:rPr lang="en-US" sz="3600" b="0" i="1" smtClean="0">
                              <a:solidFill>
                                <a:schemeClr val="bg1">
                                  <a:lumMod val="95000"/>
                                </a:schemeClr>
                              </a:solidFill>
                              <a:latin typeface="Cambria Math" panose="02040503050406030204" pitchFamily="18" charset="0"/>
                            </a:rPr>
                            <m:t>𝑑𝑦</m:t>
                          </m:r>
                        </m:num>
                        <m:den>
                          <m:r>
                            <a:rPr lang="en-US" sz="3600" b="0" i="1" smtClean="0">
                              <a:solidFill>
                                <a:schemeClr val="bg1">
                                  <a:lumMod val="95000"/>
                                </a:schemeClr>
                              </a:solidFill>
                              <a:latin typeface="Cambria Math" panose="02040503050406030204" pitchFamily="18" charset="0"/>
                            </a:rPr>
                            <m:t>𝑑𝑡</m:t>
                          </m:r>
                        </m:den>
                      </m:f>
                      <m:sSub>
                        <m:sSubPr>
                          <m:ctrlPr>
                            <a:rPr lang="en-US" sz="3600" b="0" i="1" smtClean="0">
                              <a:solidFill>
                                <a:schemeClr val="bg1">
                                  <a:lumMod val="95000"/>
                                </a:schemeClr>
                              </a:solidFill>
                              <a:latin typeface="Cambria Math" panose="02040503050406030204" pitchFamily="18" charset="0"/>
                            </a:rPr>
                          </m:ctrlPr>
                        </m:sSubPr>
                        <m:e>
                          <m:d>
                            <m:dPr>
                              <m:begChr m:val=""/>
                              <m:endChr m:val="|"/>
                              <m:ctrlPr>
                                <a:rPr lang="en-US" sz="3600" b="0" i="1" smtClean="0">
                                  <a:solidFill>
                                    <a:schemeClr val="bg1">
                                      <a:lumMod val="95000"/>
                                    </a:schemeClr>
                                  </a:solidFill>
                                  <a:latin typeface="Cambria Math" panose="02040503050406030204" pitchFamily="18" charset="0"/>
                                </a:rPr>
                              </m:ctrlPr>
                            </m:dPr>
                            <m:e>
                              <m:r>
                                <a:rPr lang="en-US" sz="3600">
                                  <a:latin typeface="Cambria Math" panose="02040503050406030204" pitchFamily="18" charset="0"/>
                                </a:rPr>
                                <m:t>​</m:t>
                              </m:r>
                            </m:e>
                          </m:d>
                        </m:e>
                        <m:sub>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𝑡</m:t>
                              </m:r>
                            </m:e>
                            <m:sub>
                              <m:r>
                                <a:rPr lang="en-US" sz="3600" b="0" i="1" smtClean="0">
                                  <a:solidFill>
                                    <a:schemeClr val="bg1">
                                      <a:lumMod val="95000"/>
                                    </a:schemeClr>
                                  </a:solidFill>
                                  <a:latin typeface="Cambria Math" panose="02040503050406030204" pitchFamily="18" charset="0"/>
                                </a:rPr>
                                <m:t>0</m:t>
                              </m:r>
                            </m:sub>
                          </m:sSub>
                        </m:sub>
                      </m:sSub>
                      <m:r>
                        <a:rPr lang="en-US" sz="3600" b="0" i="1" smtClean="0">
                          <a:solidFill>
                            <a:schemeClr val="bg1">
                              <a:lumMod val="95000"/>
                            </a:schemeClr>
                          </a:solidFill>
                          <a:latin typeface="Cambria Math" panose="02040503050406030204" pitchFamily="18" charset="0"/>
                        </a:rPr>
                        <m:t>=</m:t>
                      </m:r>
                      <m:f>
                        <m:fPr>
                          <m:ctrlPr>
                            <a:rPr lang="en-US" sz="3600" i="1">
                              <a:solidFill>
                                <a:schemeClr val="bg1">
                                  <a:lumMod val="95000"/>
                                </a:schemeClr>
                              </a:solidFill>
                              <a:latin typeface="Cambria Math" panose="02040503050406030204" pitchFamily="18" charset="0"/>
                            </a:rPr>
                          </m:ctrlPr>
                        </m:fPr>
                        <m:num>
                          <m:sSup>
                            <m:sSupPr>
                              <m:ctrlPr>
                                <a:rPr lang="en-US" sz="3600" b="0" i="1" smtClean="0">
                                  <a:solidFill>
                                    <a:schemeClr val="bg1">
                                      <a:lumMod val="95000"/>
                                    </a:schemeClr>
                                  </a:solidFill>
                                  <a:latin typeface="Cambria Math" panose="02040503050406030204" pitchFamily="18" charset="0"/>
                                </a:rPr>
                              </m:ctrlPr>
                            </m:sSupPr>
                            <m:e>
                              <m:r>
                                <a:rPr lang="en-US" sz="3600" i="1">
                                  <a:solidFill>
                                    <a:schemeClr val="bg1">
                                      <a:lumMod val="95000"/>
                                    </a:schemeClr>
                                  </a:solidFill>
                                  <a:latin typeface="Cambria Math" panose="02040503050406030204" pitchFamily="18" charset="0"/>
                                </a:rPr>
                                <m:t>𝑑</m:t>
                              </m:r>
                            </m:e>
                            <m:sup>
                              <m:r>
                                <a:rPr lang="en-US" sz="3600" b="0" i="1" smtClean="0">
                                  <a:solidFill>
                                    <a:schemeClr val="bg1">
                                      <a:lumMod val="95000"/>
                                    </a:schemeClr>
                                  </a:solidFill>
                                  <a:latin typeface="Cambria Math" panose="02040503050406030204" pitchFamily="18" charset="0"/>
                                </a:rPr>
                                <m:t>2</m:t>
                              </m:r>
                            </m:sup>
                          </m:sSup>
                          <m:r>
                            <a:rPr lang="en-US" sz="3600" i="1">
                              <a:solidFill>
                                <a:schemeClr val="bg1">
                                  <a:lumMod val="95000"/>
                                </a:schemeClr>
                              </a:solidFill>
                              <a:latin typeface="Cambria Math" panose="02040503050406030204" pitchFamily="18" charset="0"/>
                            </a:rPr>
                            <m:t>𝑦</m:t>
                          </m:r>
                        </m:num>
                        <m:den>
                          <m:r>
                            <a:rPr lang="en-US" sz="3600" i="1">
                              <a:solidFill>
                                <a:schemeClr val="bg1">
                                  <a:lumMod val="95000"/>
                                </a:schemeClr>
                              </a:solidFill>
                              <a:latin typeface="Cambria Math" panose="02040503050406030204" pitchFamily="18" charset="0"/>
                            </a:rPr>
                            <m:t>𝑑</m:t>
                          </m:r>
                          <m:sSup>
                            <m:sSupPr>
                              <m:ctrlPr>
                                <a:rPr lang="en-US" sz="3600" b="0" i="1" smtClean="0">
                                  <a:solidFill>
                                    <a:schemeClr val="bg1">
                                      <a:lumMod val="95000"/>
                                    </a:schemeClr>
                                  </a:solidFill>
                                  <a:latin typeface="Cambria Math" panose="02040503050406030204" pitchFamily="18" charset="0"/>
                                </a:rPr>
                              </m:ctrlPr>
                            </m:sSupPr>
                            <m:e>
                              <m:r>
                                <a:rPr lang="en-US" sz="3600" i="1">
                                  <a:solidFill>
                                    <a:schemeClr val="bg1">
                                      <a:lumMod val="95000"/>
                                    </a:schemeClr>
                                  </a:solidFill>
                                  <a:latin typeface="Cambria Math" panose="02040503050406030204" pitchFamily="18" charset="0"/>
                                </a:rPr>
                                <m:t>𝑡</m:t>
                              </m:r>
                            </m:e>
                            <m:sup>
                              <m:r>
                                <a:rPr lang="en-US" sz="3600" b="0" i="1" smtClean="0">
                                  <a:solidFill>
                                    <a:schemeClr val="bg1">
                                      <a:lumMod val="95000"/>
                                    </a:schemeClr>
                                  </a:solidFill>
                                  <a:latin typeface="Cambria Math" panose="02040503050406030204" pitchFamily="18" charset="0"/>
                                </a:rPr>
                                <m:t>2</m:t>
                              </m:r>
                            </m:sup>
                          </m:sSup>
                        </m:den>
                      </m:f>
                      <m:sSub>
                        <m:sSubPr>
                          <m:ctrlPr>
                            <a:rPr lang="en-US" sz="3600" i="1">
                              <a:solidFill>
                                <a:schemeClr val="bg1">
                                  <a:lumMod val="95000"/>
                                </a:schemeClr>
                              </a:solidFill>
                              <a:latin typeface="Cambria Math" panose="02040503050406030204" pitchFamily="18" charset="0"/>
                            </a:rPr>
                          </m:ctrlPr>
                        </m:sSubPr>
                        <m:e>
                          <m:d>
                            <m:dPr>
                              <m:begChr m:val=""/>
                              <m:endChr m:val="|"/>
                              <m:ctrlPr>
                                <a:rPr lang="en-US" sz="3600" i="1">
                                  <a:solidFill>
                                    <a:schemeClr val="bg1">
                                      <a:lumMod val="95000"/>
                                    </a:schemeClr>
                                  </a:solidFill>
                                  <a:latin typeface="Cambria Math" panose="02040503050406030204" pitchFamily="18" charset="0"/>
                                </a:rPr>
                              </m:ctrlPr>
                            </m:dPr>
                            <m:e>
                              <m:r>
                                <a:rPr lang="en-US" sz="3600">
                                  <a:latin typeface="Cambria Math" panose="02040503050406030204" pitchFamily="18" charset="0"/>
                                </a:rPr>
                                <m:t>​</m:t>
                              </m:r>
                            </m:e>
                          </m:d>
                        </m:e>
                        <m:sub>
                          <m:sSub>
                            <m:sSubPr>
                              <m:ctrlPr>
                                <a:rPr lang="en-US" sz="3600" i="1">
                                  <a:solidFill>
                                    <a:schemeClr val="bg1">
                                      <a:lumMod val="95000"/>
                                    </a:schemeClr>
                                  </a:solidFill>
                                  <a:latin typeface="Cambria Math" panose="02040503050406030204" pitchFamily="18" charset="0"/>
                                </a:rPr>
                              </m:ctrlPr>
                            </m:sSubPr>
                            <m:e>
                              <m:r>
                                <a:rPr lang="en-US" sz="3600" i="1">
                                  <a:solidFill>
                                    <a:schemeClr val="bg1">
                                      <a:lumMod val="95000"/>
                                    </a:schemeClr>
                                  </a:solidFill>
                                  <a:latin typeface="Cambria Math" panose="02040503050406030204" pitchFamily="18" charset="0"/>
                                </a:rPr>
                                <m:t>𝑡</m:t>
                              </m:r>
                            </m:e>
                            <m:sub>
                              <m:r>
                                <a:rPr lang="en-US" sz="3600" i="1">
                                  <a:solidFill>
                                    <a:schemeClr val="bg1">
                                      <a:lumMod val="95000"/>
                                    </a:schemeClr>
                                  </a:solidFill>
                                  <a:latin typeface="Cambria Math" panose="02040503050406030204" pitchFamily="18" charset="0"/>
                                </a:rPr>
                                <m:t>0</m:t>
                              </m:r>
                            </m:sub>
                          </m:sSub>
                        </m:sub>
                      </m:sSub>
                      <m:r>
                        <a:rPr lang="en-US" sz="3600" b="0" i="1" smtClean="0">
                          <a:solidFill>
                            <a:schemeClr val="bg1">
                              <a:lumMod val="95000"/>
                            </a:schemeClr>
                          </a:solidFill>
                          <a:latin typeface="Cambria Math" panose="02040503050406030204" pitchFamily="18" charset="0"/>
                        </a:rPr>
                        <m:t>=…=1 </m:t>
                      </m:r>
                    </m:oMath>
                  </m:oMathPara>
                </a14:m>
                <a:endParaRPr lang="en-US" sz="3600" b="0" i="1" dirty="0">
                  <a:solidFill>
                    <a:schemeClr val="bg1">
                      <a:lumMod val="95000"/>
                    </a:schemeClr>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AC83E605-359E-C0A2-1DEF-EA742B0659A3}"/>
                  </a:ext>
                </a:extLst>
              </p:cNvPr>
              <p:cNvSpPr txBox="1">
                <a:spLocks noRot="1" noChangeAspect="1" noMove="1" noResize="1" noEditPoints="1" noAdjustHandles="1" noChangeArrowheads="1" noChangeShapeType="1" noTextEdit="1"/>
              </p:cNvSpPr>
              <p:nvPr/>
            </p:nvSpPr>
            <p:spPr>
              <a:xfrm>
                <a:off x="16868457" y="8926797"/>
                <a:ext cx="5145851" cy="1877437"/>
              </a:xfrm>
              <a:prstGeom prst="rect">
                <a:avLst/>
              </a:prstGeom>
              <a:blipFill>
                <a:blip r:embed="rId8"/>
                <a:stretch>
                  <a:fillRect l="-15764" t="-57718" r="-2463" b="-120134"/>
                </a:stretch>
              </a:blipFill>
              <a:ln>
                <a:noFill/>
              </a:ln>
            </p:spPr>
            <p:txBody>
              <a:bodyPr/>
              <a:lstStyle/>
              <a:p>
                <a:r>
                  <a:rPr lang="en-US">
                    <a:noFill/>
                  </a:rPr>
                  <a:t> </a:t>
                </a:r>
              </a:p>
            </p:txBody>
          </p:sp>
        </mc:Fallback>
      </mc:AlternateContent>
      <p:pic>
        <p:nvPicPr>
          <p:cNvPr id="4100" name="Picture 4">
            <a:extLst>
              <a:ext uri="{FF2B5EF4-FFF2-40B4-BE49-F238E27FC236}">
                <a16:creationId xmlns:a16="http://schemas.microsoft.com/office/drawing/2014/main" id="{F9D59C68-7DA8-5550-5B82-FB92BA651D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1291" y="6737686"/>
            <a:ext cx="15024100"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210012DC-CB86-4455-F044-2C94B162FE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1291" y="6672855"/>
            <a:ext cx="15024100"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99488FDA-F944-A0A7-165C-16A4F67B2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1291" y="6672855"/>
            <a:ext cx="15024100" cy="6057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C0A31DA-646A-1F0B-FF53-9DB30B046CCA}"/>
                  </a:ext>
                </a:extLst>
              </p:cNvPr>
              <p:cNvSpPr txBox="1"/>
              <p:nvPr/>
            </p:nvSpPr>
            <p:spPr>
              <a:xfrm>
                <a:off x="16868457" y="2883109"/>
                <a:ext cx="3786225" cy="923330"/>
              </a:xfrm>
              <a:prstGeom prst="rect">
                <a:avLst/>
              </a:prstGeom>
              <a:solidFill>
                <a:schemeClr val="tx1">
                  <a:lumMod val="85000"/>
                  <a:lumOff val="15000"/>
                </a:schemeClr>
              </a:solid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3600" b="0" i="1" smtClean="0">
                          <a:solidFill>
                            <a:schemeClr val="bg1">
                              <a:lumMod val="95000"/>
                            </a:schemeClr>
                          </a:solidFill>
                          <a:latin typeface="Cambria Math" panose="02040503050406030204" pitchFamily="18" charset="0"/>
                        </a:rPr>
                        <m:t>𝐸𝑟𝑟𝑜</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𝑟</m:t>
                          </m:r>
                        </m:e>
                        <m:sub>
                          <m:r>
                            <a:rPr lang="en-US" sz="3600" b="0" i="1" smtClean="0">
                              <a:solidFill>
                                <a:schemeClr val="bg1">
                                  <a:lumMod val="95000"/>
                                </a:schemeClr>
                              </a:solidFill>
                              <a:latin typeface="Cambria Math" panose="02040503050406030204" pitchFamily="18" charset="0"/>
                            </a:rPr>
                            <m:t>𝐸𝑢𝑙𝑒𝑟</m:t>
                          </m:r>
                        </m:sub>
                      </m:sSub>
                      <m:r>
                        <a:rPr lang="en-US" sz="3600" b="0" i="1" smtClean="0">
                          <a:solidFill>
                            <a:schemeClr val="bg1">
                              <a:lumMod val="95000"/>
                            </a:schemeClr>
                          </a:solidFill>
                          <a:latin typeface="Cambria Math" panose="02040503050406030204" pitchFamily="18" charset="0"/>
                        </a:rPr>
                        <m:t>∝  </m:t>
                      </m:r>
                      <m:r>
                        <m:rPr>
                          <m:sty m:val="p"/>
                        </m:rPr>
                        <a:rPr lang="en-US" sz="3600" b="0" i="0" smtClean="0">
                          <a:solidFill>
                            <a:schemeClr val="bg1">
                              <a:lumMod val="95000"/>
                            </a:schemeClr>
                          </a:solidFill>
                          <a:latin typeface="Cambria Math" panose="02040503050406030204" pitchFamily="18" charset="0"/>
                        </a:rPr>
                        <m:t>Δ</m:t>
                      </m:r>
                      <m:sSup>
                        <m:sSupPr>
                          <m:ctrlPr>
                            <a:rPr lang="en-US" sz="3600" b="0" i="1" smtClean="0">
                              <a:solidFill>
                                <a:schemeClr val="bg1">
                                  <a:lumMod val="95000"/>
                                </a:schemeClr>
                              </a:solidFill>
                              <a:latin typeface="Cambria Math" panose="02040503050406030204" pitchFamily="18" charset="0"/>
                            </a:rPr>
                          </m:ctrlPr>
                        </m:sSupPr>
                        <m:e>
                          <m:r>
                            <a:rPr lang="en-US" sz="3600" b="0" i="1" smtClean="0">
                              <a:solidFill>
                                <a:schemeClr val="bg1">
                                  <a:lumMod val="95000"/>
                                </a:schemeClr>
                              </a:solidFill>
                              <a:latin typeface="Cambria Math" panose="02040503050406030204" pitchFamily="18" charset="0"/>
                            </a:rPr>
                            <m:t>𝑡</m:t>
                          </m:r>
                        </m:e>
                        <m:sup>
                          <m:r>
                            <a:rPr lang="en-US" sz="3600" b="0" i="1" smtClean="0">
                              <a:solidFill>
                                <a:schemeClr val="bg1">
                                  <a:lumMod val="95000"/>
                                </a:schemeClr>
                              </a:solidFill>
                              <a:latin typeface="Cambria Math" panose="02040503050406030204" pitchFamily="18" charset="0"/>
                            </a:rPr>
                            <m:t>2</m:t>
                          </m:r>
                        </m:sup>
                      </m:sSup>
                    </m:oMath>
                  </m:oMathPara>
                </a14:m>
                <a:endParaRPr lang="en-US" sz="3600" b="0" i="1" dirty="0">
                  <a:solidFill>
                    <a:schemeClr val="bg1">
                      <a:lumMod val="95000"/>
                    </a:schemeClr>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7C0A31DA-646A-1F0B-FF53-9DB30B046CCA}"/>
                  </a:ext>
                </a:extLst>
              </p:cNvPr>
              <p:cNvSpPr txBox="1">
                <a:spLocks noRot="1" noChangeAspect="1" noMove="1" noResize="1" noEditPoints="1" noAdjustHandles="1" noChangeArrowheads="1" noChangeShapeType="1" noTextEdit="1"/>
              </p:cNvSpPr>
              <p:nvPr/>
            </p:nvSpPr>
            <p:spPr>
              <a:xfrm>
                <a:off x="16868457" y="2883109"/>
                <a:ext cx="3786225" cy="923330"/>
              </a:xfrm>
              <a:prstGeom prst="rect">
                <a:avLst/>
              </a:prstGeom>
              <a:blipFill>
                <a:blip r:embed="rId12"/>
                <a:stretch>
                  <a:fillRect l="-1672" b="-821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83182AE-17B5-60F1-C91C-76D5A8A9FAB7}"/>
                  </a:ext>
                </a:extLst>
              </p:cNvPr>
              <p:cNvSpPr txBox="1"/>
              <p:nvPr/>
            </p:nvSpPr>
            <p:spPr>
              <a:xfrm>
                <a:off x="16868457" y="3921198"/>
                <a:ext cx="3786225" cy="932884"/>
              </a:xfrm>
              <a:prstGeom prst="rect">
                <a:avLst/>
              </a:prstGeom>
              <a:solidFill>
                <a:schemeClr val="tx1">
                  <a:lumMod val="85000"/>
                  <a:lumOff val="15000"/>
                </a:schemeClr>
              </a:solidFill>
              <a:ln>
                <a:no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3600" b="0" i="1" smtClean="0">
                          <a:solidFill>
                            <a:schemeClr val="bg1">
                              <a:lumMod val="95000"/>
                            </a:schemeClr>
                          </a:solidFill>
                          <a:latin typeface="Cambria Math" panose="02040503050406030204" pitchFamily="18" charset="0"/>
                        </a:rPr>
                        <m:t>𝐸𝑟𝑟𝑜</m:t>
                      </m:r>
                      <m:sSub>
                        <m:sSubPr>
                          <m:ctrlPr>
                            <a:rPr lang="en-US" sz="3600" b="0" i="1" smtClean="0">
                              <a:solidFill>
                                <a:schemeClr val="bg1">
                                  <a:lumMod val="95000"/>
                                </a:schemeClr>
                              </a:solidFill>
                              <a:latin typeface="Cambria Math" panose="02040503050406030204" pitchFamily="18" charset="0"/>
                            </a:rPr>
                          </m:ctrlPr>
                        </m:sSubPr>
                        <m:e>
                          <m:r>
                            <a:rPr lang="en-US" sz="3600" b="0" i="1" smtClean="0">
                              <a:solidFill>
                                <a:schemeClr val="bg1">
                                  <a:lumMod val="95000"/>
                                </a:schemeClr>
                              </a:solidFill>
                              <a:latin typeface="Cambria Math" panose="02040503050406030204" pitchFamily="18" charset="0"/>
                            </a:rPr>
                            <m:t>𝑟</m:t>
                          </m:r>
                        </m:e>
                        <m:sub>
                          <m:r>
                            <a:rPr lang="en-US" sz="3600" b="0" i="1" smtClean="0">
                              <a:solidFill>
                                <a:schemeClr val="bg1">
                                  <a:lumMod val="95000"/>
                                </a:schemeClr>
                              </a:solidFill>
                              <a:latin typeface="Cambria Math" panose="02040503050406030204" pitchFamily="18" charset="0"/>
                            </a:rPr>
                            <m:t>𝑅𝐾</m:t>
                          </m:r>
                          <m:r>
                            <a:rPr lang="en-US" sz="3600" b="0" i="1" smtClean="0">
                              <a:solidFill>
                                <a:schemeClr val="bg1">
                                  <a:lumMod val="95000"/>
                                </a:schemeClr>
                              </a:solidFill>
                              <a:latin typeface="Cambria Math" panose="02040503050406030204" pitchFamily="18" charset="0"/>
                            </a:rPr>
                            <m:t>45</m:t>
                          </m:r>
                        </m:sub>
                      </m:sSub>
                      <m:r>
                        <a:rPr lang="en-US" sz="3600" b="0" i="1" smtClean="0">
                          <a:solidFill>
                            <a:schemeClr val="bg1">
                              <a:lumMod val="95000"/>
                            </a:schemeClr>
                          </a:solidFill>
                          <a:latin typeface="Cambria Math" panose="02040503050406030204" pitchFamily="18" charset="0"/>
                        </a:rPr>
                        <m:t>∝  </m:t>
                      </m:r>
                      <m:r>
                        <m:rPr>
                          <m:sty m:val="p"/>
                        </m:rPr>
                        <a:rPr lang="en-US" sz="3600" b="0" i="0" smtClean="0">
                          <a:solidFill>
                            <a:schemeClr val="bg1">
                              <a:lumMod val="95000"/>
                            </a:schemeClr>
                          </a:solidFill>
                          <a:latin typeface="Cambria Math" panose="02040503050406030204" pitchFamily="18" charset="0"/>
                        </a:rPr>
                        <m:t>Δ</m:t>
                      </m:r>
                      <m:sSup>
                        <m:sSupPr>
                          <m:ctrlPr>
                            <a:rPr lang="en-US" sz="3600" b="0" i="1" smtClean="0">
                              <a:solidFill>
                                <a:schemeClr val="bg1">
                                  <a:lumMod val="95000"/>
                                </a:schemeClr>
                              </a:solidFill>
                              <a:latin typeface="Cambria Math" panose="02040503050406030204" pitchFamily="18" charset="0"/>
                            </a:rPr>
                          </m:ctrlPr>
                        </m:sSupPr>
                        <m:e>
                          <m:r>
                            <a:rPr lang="en-US" sz="3600" b="0" i="1" smtClean="0">
                              <a:solidFill>
                                <a:schemeClr val="bg1">
                                  <a:lumMod val="95000"/>
                                </a:schemeClr>
                              </a:solidFill>
                              <a:latin typeface="Cambria Math" panose="02040503050406030204" pitchFamily="18" charset="0"/>
                            </a:rPr>
                            <m:t>𝑡</m:t>
                          </m:r>
                        </m:e>
                        <m:sup>
                          <m:r>
                            <a:rPr lang="en-US" sz="3600" b="0" i="1" smtClean="0">
                              <a:solidFill>
                                <a:schemeClr val="bg1">
                                  <a:lumMod val="95000"/>
                                </a:schemeClr>
                              </a:solidFill>
                              <a:latin typeface="Cambria Math" panose="02040503050406030204" pitchFamily="18" charset="0"/>
                            </a:rPr>
                            <m:t>5</m:t>
                          </m:r>
                        </m:sup>
                      </m:sSup>
                    </m:oMath>
                  </m:oMathPara>
                </a14:m>
                <a:endParaRPr lang="en-US" sz="3600" b="0" i="1" dirty="0">
                  <a:solidFill>
                    <a:schemeClr val="bg1">
                      <a:lumMod val="95000"/>
                    </a:schemeClr>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883182AE-17B5-60F1-C91C-76D5A8A9FAB7}"/>
                  </a:ext>
                </a:extLst>
              </p:cNvPr>
              <p:cNvSpPr txBox="1">
                <a:spLocks noRot="1" noChangeAspect="1" noMove="1" noResize="1" noEditPoints="1" noAdjustHandles="1" noChangeArrowheads="1" noChangeShapeType="1" noTextEdit="1"/>
              </p:cNvSpPr>
              <p:nvPr/>
            </p:nvSpPr>
            <p:spPr>
              <a:xfrm>
                <a:off x="16868457" y="3921198"/>
                <a:ext cx="3786225" cy="932884"/>
              </a:xfrm>
              <a:prstGeom prst="rect">
                <a:avLst/>
              </a:prstGeom>
              <a:blipFill>
                <a:blip r:embed="rId13"/>
                <a:stretch>
                  <a:fillRect l="-1672" b="-6667"/>
                </a:stretch>
              </a:blipFill>
              <a:ln>
                <a:noFill/>
              </a:ln>
            </p:spPr>
            <p:txBody>
              <a:bodyPr/>
              <a:lstStyle/>
              <a:p>
                <a:r>
                  <a:rPr lang="en-US">
                    <a:noFill/>
                  </a:rPr>
                  <a:t> </a:t>
                </a:r>
              </a:p>
            </p:txBody>
          </p:sp>
        </mc:Fallback>
      </mc:AlternateContent>
      <p:sp>
        <p:nvSpPr>
          <p:cNvPr id="39" name="TextBox 38">
            <a:extLst>
              <a:ext uri="{FF2B5EF4-FFF2-40B4-BE49-F238E27FC236}">
                <a16:creationId xmlns:a16="http://schemas.microsoft.com/office/drawing/2014/main" id="{585EA428-DB1C-BF24-D374-E0C6F1F10A8B}"/>
              </a:ext>
            </a:extLst>
          </p:cNvPr>
          <p:cNvSpPr txBox="1"/>
          <p:nvPr/>
        </p:nvSpPr>
        <p:spPr>
          <a:xfrm>
            <a:off x="16868457" y="4985226"/>
            <a:ext cx="7574509" cy="1477328"/>
          </a:xfrm>
          <a:prstGeom prst="rect">
            <a:avLst/>
          </a:prstGeom>
          <a:noFill/>
        </p:spPr>
        <p:txBody>
          <a:bodyPr wrap="none" rtlCol="0">
            <a:spAutoFit/>
          </a:bodyPr>
          <a:lstStyle/>
          <a:p>
            <a:r>
              <a:rPr lang="en-US" sz="2400" b="1" dirty="0">
                <a:solidFill>
                  <a:schemeClr val="bg1">
                    <a:lumMod val="95000"/>
                  </a:schemeClr>
                </a:solidFill>
                <a:effectLst/>
                <a:latin typeface="Arial" panose="020B0604020202020204" pitchFamily="34" charset="0"/>
                <a:cs typeface="Arial" panose="020B0604020202020204" pitchFamily="34" charset="0"/>
              </a:rPr>
              <a:t>Runge–</a:t>
            </a:r>
            <a:r>
              <a:rPr lang="en-US" sz="2400" b="1" dirty="0" err="1">
                <a:solidFill>
                  <a:schemeClr val="bg1">
                    <a:lumMod val="95000"/>
                  </a:schemeClr>
                </a:solidFill>
                <a:effectLst/>
                <a:latin typeface="Arial" panose="020B0604020202020204" pitchFamily="34" charset="0"/>
                <a:cs typeface="Arial" panose="020B0604020202020204" pitchFamily="34" charset="0"/>
              </a:rPr>
              <a:t>Kutta</a:t>
            </a:r>
            <a:r>
              <a:rPr lang="en-US" sz="2400" b="1" dirty="0">
                <a:solidFill>
                  <a:schemeClr val="bg1">
                    <a:lumMod val="95000"/>
                  </a:schemeClr>
                </a:solidFill>
                <a:effectLst/>
                <a:latin typeface="Arial" panose="020B0604020202020204" pitchFamily="34" charset="0"/>
                <a:cs typeface="Arial" panose="020B0604020202020204" pitchFamily="34" charset="0"/>
              </a:rPr>
              <a:t> </a:t>
            </a:r>
            <a:r>
              <a:rPr lang="en-US" sz="2400" dirty="0">
                <a:solidFill>
                  <a:schemeClr val="bg1">
                    <a:lumMod val="95000"/>
                  </a:schemeClr>
                </a:solidFill>
                <a:effectLst/>
                <a:latin typeface="Arial" panose="020B0604020202020204" pitchFamily="34" charset="0"/>
                <a:cs typeface="Arial" panose="020B0604020202020204" pitchFamily="34" charset="0"/>
              </a:rPr>
              <a:t>method</a:t>
            </a:r>
            <a:r>
              <a:rPr lang="en-US" sz="2400" b="1" dirty="0">
                <a:solidFill>
                  <a:schemeClr val="bg1">
                    <a:lumMod val="95000"/>
                  </a:schemeClr>
                </a:solidFill>
                <a:effectLst/>
                <a:latin typeface="Arial" panose="020B0604020202020204" pitchFamily="34" charset="0"/>
                <a:cs typeface="Arial" panose="020B0604020202020204" pitchFamily="34" charset="0"/>
              </a:rPr>
              <a:t>: </a:t>
            </a:r>
          </a:p>
          <a:p>
            <a:r>
              <a:rPr lang="en-US" sz="2400" dirty="0">
                <a:solidFill>
                  <a:schemeClr val="bg1">
                    <a:lumMod val="95000"/>
                  </a:schemeClr>
                </a:solidFill>
                <a:effectLst/>
                <a:latin typeface="Arial" panose="020B0604020202020204" pitchFamily="34" charset="0"/>
                <a:cs typeface="Arial" panose="020B0604020202020204" pitchFamily="34" charset="0"/>
              </a:rPr>
              <a:t>error is proportional to the fifth power of the time step, </a:t>
            </a:r>
          </a:p>
          <a:p>
            <a:r>
              <a:rPr lang="en-US" sz="2400" dirty="0">
                <a:solidFill>
                  <a:schemeClr val="bg1">
                    <a:lumMod val="95000"/>
                  </a:schemeClr>
                </a:solidFill>
                <a:effectLst/>
                <a:latin typeface="Arial" panose="020B0604020202020204" pitchFamily="34" charset="0"/>
                <a:cs typeface="Arial" panose="020B0604020202020204" pitchFamily="34" charset="0"/>
              </a:rPr>
              <a:t>the method is called fourth order. </a:t>
            </a:r>
            <a:endParaRPr lang="en-US" sz="1800" dirty="0">
              <a:solidFill>
                <a:schemeClr val="bg1">
                  <a:lumMod val="95000"/>
                </a:schemeClr>
              </a:solidFill>
              <a:latin typeface="Arial" panose="020B0604020202020204" pitchFamily="34" charset="0"/>
              <a:cs typeface="Arial" panose="020B0604020202020204" pitchFamily="34" charset="0"/>
            </a:endParaRPr>
          </a:p>
          <a:p>
            <a:endParaRPr lang="en-US" sz="1800" dirty="0">
              <a:solidFill>
                <a:schemeClr val="bg1">
                  <a:lumMod val="95000"/>
                </a:schemeClr>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B3DC07C-FE78-2A7D-B7E2-9149EB57B092}"/>
              </a:ext>
            </a:extLst>
          </p:cNvPr>
          <p:cNvSpPr txBox="1"/>
          <p:nvPr/>
        </p:nvSpPr>
        <p:spPr>
          <a:xfrm>
            <a:off x="16918420" y="12071365"/>
            <a:ext cx="5045923" cy="1015663"/>
          </a:xfrm>
          <a:prstGeom prst="rect">
            <a:avLst/>
          </a:prstGeom>
          <a:noFill/>
        </p:spPr>
        <p:txBody>
          <a:bodyPr wrap="square">
            <a:spAutoFit/>
          </a:bodyPr>
          <a:lstStyle/>
          <a:p>
            <a:r>
              <a:rPr lang="en-US" sz="6000" dirty="0">
                <a:solidFill>
                  <a:srgbClr val="0070C0"/>
                </a:solidFill>
              </a:rPr>
              <a:t>EXAMPLE 8:</a:t>
            </a:r>
          </a:p>
        </p:txBody>
      </p:sp>
    </p:spTree>
    <p:extLst>
      <p:ext uri="{BB962C8B-B14F-4D97-AF65-F5344CB8AC3E}">
        <p14:creationId xmlns:p14="http://schemas.microsoft.com/office/powerpoint/2010/main" val="72883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36" grpId="0"/>
      <p:bldP spid="37" grpId="0" animBg="1"/>
      <p:bldP spid="38" grpId="0" animBg="1"/>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1206499" y="16265"/>
            <a:ext cx="21971001" cy="3874313"/>
          </a:xfrm>
          <a:prstGeom prst="rect">
            <a:avLst/>
          </a:prstGeom>
          <a:noFill/>
          <a:ln>
            <a:noFill/>
          </a:ln>
        </p:spPr>
        <p:txBody>
          <a:bodyPr spcFirstLastPara="1" wrap="square" lIns="50800" tIns="50800" rIns="50800" bIns="50800" anchor="ctr" anchorCtr="0">
            <a:normAutofit/>
          </a:bodyPr>
          <a:lstStyle/>
          <a:p>
            <a:pPr marL="0" marR="0" lvl="0" indent="0" algn="l" rtl="0">
              <a:lnSpc>
                <a:spcPct val="80000"/>
              </a:lnSpc>
              <a:spcBef>
                <a:spcPts val="0"/>
              </a:spcBef>
              <a:spcAft>
                <a:spcPts val="0"/>
              </a:spcAft>
              <a:buClr>
                <a:srgbClr val="FFFFFF"/>
              </a:buClr>
              <a:buSzPts val="8500"/>
              <a:buFont typeface="Helvetica Neue"/>
              <a:buNone/>
            </a:pPr>
            <a:r>
              <a:rPr lang="en-US" sz="8500" b="1" dirty="0">
                <a:latin typeface="Helvetica Neue"/>
                <a:ea typeface="Helvetica Neue"/>
                <a:cs typeface="Helvetica Neue"/>
                <a:sym typeface="Helvetica Neue"/>
              </a:rPr>
              <a:t>Introduction to ODEs</a:t>
            </a:r>
          </a:p>
        </p:txBody>
      </p:sp>
      <p:sp>
        <p:nvSpPr>
          <p:cNvPr id="93" name="Google Shape;93;p2"/>
          <p:cNvSpPr txBox="1"/>
          <p:nvPr/>
        </p:nvSpPr>
        <p:spPr>
          <a:xfrm>
            <a:off x="1335720" y="5923128"/>
            <a:ext cx="21971000" cy="3874314"/>
          </a:xfrm>
          <a:prstGeom prst="rect">
            <a:avLst/>
          </a:prstGeom>
          <a:noFill/>
          <a:ln>
            <a:noFill/>
          </a:ln>
        </p:spPr>
        <p:txBody>
          <a:bodyPr spcFirstLastPara="1" wrap="square" lIns="50800" tIns="50800" rIns="50800" bIns="50800" anchor="ctr" anchorCtr="0">
            <a:normAutofit fontScale="77500" lnSpcReduction="20000"/>
          </a:bodyPr>
          <a:lstStyle/>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b="0" i="0" u="none" strike="noStrike" cap="none" dirty="0">
                <a:solidFill>
                  <a:srgbClr val="FFFFFF"/>
                </a:solidFill>
                <a:latin typeface="Helvetica Neue"/>
                <a:ea typeface="Helvetica Neue"/>
                <a:cs typeface="Helvetica Neue"/>
                <a:sym typeface="Helvetica Neue"/>
              </a:rPr>
              <a:t>Conceptualizing ODEs</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b="0" i="0" u="none" strike="noStrike" cap="none" dirty="0">
                <a:solidFill>
                  <a:srgbClr val="FFFFFF"/>
                </a:solidFill>
                <a:latin typeface="Helvetica Neue"/>
                <a:ea typeface="Helvetica Neue"/>
                <a:cs typeface="Helvetica Neue"/>
                <a:sym typeface="Helvetica Neue"/>
              </a:rPr>
              <a:t>Different types of ODEs</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dirty="0">
                <a:solidFill>
                  <a:srgbClr val="FFFFFF"/>
                </a:solidFill>
                <a:latin typeface="Helvetica Neue"/>
                <a:ea typeface="Helvetica Neue"/>
                <a:cs typeface="Helvetica Neue"/>
                <a:sym typeface="Helvetica Neue"/>
              </a:rPr>
              <a:t>Parts of ODEs</a:t>
            </a:r>
          </a:p>
          <a:p>
            <a:pPr marL="857250" marR="0" lvl="0" indent="-857250" rtl="0">
              <a:lnSpc>
                <a:spcPct val="120000"/>
              </a:lnSpc>
              <a:spcBef>
                <a:spcPts val="0"/>
              </a:spcBef>
              <a:spcAft>
                <a:spcPts val="0"/>
              </a:spcAft>
              <a:buClr>
                <a:srgbClr val="FFFFFF"/>
              </a:buClr>
              <a:buSzPts val="6000"/>
              <a:buFont typeface="Wingdings" pitchFamily="2" charset="2"/>
              <a:buChar char="v"/>
            </a:pPr>
            <a:r>
              <a:rPr lang="en-US" sz="6000" dirty="0">
                <a:solidFill>
                  <a:srgbClr val="FFFFFF"/>
                </a:solidFill>
                <a:latin typeface="Helvetica Neue"/>
                <a:ea typeface="Helvetica Neue"/>
                <a:cs typeface="Helvetica Neue"/>
                <a:sym typeface="Helvetica Neue"/>
              </a:rPr>
              <a:t>Solving ODEs: Analytical, Graphical, Numerical  </a:t>
            </a:r>
          </a:p>
          <a:p>
            <a:pPr marL="857250" indent="-857250">
              <a:lnSpc>
                <a:spcPct val="120000"/>
              </a:lnSpc>
              <a:buClr>
                <a:srgbClr val="FFFFFF"/>
              </a:buClr>
              <a:buSzPts val="6000"/>
              <a:buFont typeface="Wingdings" pitchFamily="2" charset="2"/>
              <a:buChar char="v"/>
            </a:pPr>
            <a:r>
              <a:rPr lang="en-US" sz="6000" dirty="0">
                <a:solidFill>
                  <a:srgbClr val="FFFFFF"/>
                </a:solidFill>
                <a:latin typeface="Helvetica Neue"/>
                <a:ea typeface="Helvetica Neue"/>
                <a:cs typeface="Helvetica Neue"/>
                <a:sym typeface="Helvetica Neue"/>
              </a:rPr>
              <a:t>ODE models of biological systems</a:t>
            </a:r>
          </a:p>
        </p:txBody>
      </p:sp>
      <p:sp>
        <p:nvSpPr>
          <p:cNvPr id="94" name="Google Shape;94;p2"/>
          <p:cNvSpPr txBox="1"/>
          <p:nvPr/>
        </p:nvSpPr>
        <p:spPr>
          <a:xfrm>
            <a:off x="1589958" y="2207565"/>
            <a:ext cx="21971001" cy="3874314"/>
          </a:xfrm>
          <a:prstGeom prst="rect">
            <a:avLst/>
          </a:prstGeom>
          <a:noFill/>
          <a:ln>
            <a:noFill/>
          </a:ln>
        </p:spPr>
        <p:txBody>
          <a:bodyPr spcFirstLastPara="1" wrap="square" lIns="50800" tIns="50800" rIns="50800" bIns="50800" anchor="ctr" anchorCtr="0">
            <a:normAutofit/>
          </a:bodyPr>
          <a:lstStyle/>
          <a:p>
            <a:pPr marL="0" marR="0" lvl="0" indent="0" algn="ctr" rtl="0">
              <a:lnSpc>
                <a:spcPct val="80000"/>
              </a:lnSpc>
              <a:spcBef>
                <a:spcPts val="0"/>
              </a:spcBef>
              <a:spcAft>
                <a:spcPts val="0"/>
              </a:spcAft>
              <a:buClr>
                <a:srgbClr val="FFFFFF"/>
              </a:buClr>
              <a:buSzPts val="6000"/>
              <a:buFont typeface="Helvetica Neue"/>
              <a:buNone/>
            </a:pPr>
            <a:r>
              <a:rPr lang="en-US" sz="6000" b="0" i="1" u="none" strike="noStrike" cap="none" dirty="0">
                <a:solidFill>
                  <a:srgbClr val="FFFFFF"/>
                </a:solidFill>
                <a:latin typeface="Helvetica Neue"/>
                <a:ea typeface="Helvetica Neue"/>
                <a:cs typeface="Helvetica Neue"/>
                <a:sym typeface="Helvetica Neue"/>
              </a:rPr>
              <a:t>In studying biological systems, ODEs are useful to model, fit, simulate, and predict the dynamic (varying) </a:t>
            </a:r>
            <a:r>
              <a:rPr lang="en-US" sz="6000" i="1" dirty="0">
                <a:solidFill>
                  <a:srgbClr val="FFFFFF"/>
                </a:solidFill>
                <a:latin typeface="Helvetica Neue"/>
                <a:ea typeface="Helvetica Neue"/>
                <a:cs typeface="Helvetica Neue"/>
                <a:sym typeface="Helvetica Neue"/>
              </a:rPr>
              <a:t>state </a:t>
            </a:r>
            <a:r>
              <a:rPr lang="en-US" sz="6000" b="0" i="1" u="none" strike="noStrike" cap="none" dirty="0">
                <a:solidFill>
                  <a:srgbClr val="FFFFFF"/>
                </a:solidFill>
                <a:latin typeface="Helvetica Neue"/>
                <a:ea typeface="Helvetica Neue"/>
                <a:cs typeface="Helvetica Neue"/>
                <a:sym typeface="Helvetica Neue"/>
              </a:rPr>
              <a:t>of the system in a continues manner over time, space, etc</a:t>
            </a:r>
            <a:r>
              <a:rPr lang="en-US" sz="6000" i="1" dirty="0">
                <a:solidFill>
                  <a:srgbClr val="FFFFFF"/>
                </a:solidFill>
                <a:latin typeface="Helvetica Neue"/>
                <a:ea typeface="Helvetica Neue"/>
                <a:cs typeface="Helvetica Neue"/>
                <a:sym typeface="Helvetica Neue"/>
              </a:rPr>
              <a:t>. </a:t>
            </a:r>
            <a:endParaRPr i="1" dirty="0"/>
          </a:p>
        </p:txBody>
      </p:sp>
      <p:sp>
        <p:nvSpPr>
          <p:cNvPr id="2" name="Google Shape;92;p2">
            <a:extLst>
              <a:ext uri="{FF2B5EF4-FFF2-40B4-BE49-F238E27FC236}">
                <a16:creationId xmlns:a16="http://schemas.microsoft.com/office/drawing/2014/main" id="{48AB45A0-D0D8-B410-D0F8-B3CA0596558A}"/>
              </a:ext>
            </a:extLst>
          </p:cNvPr>
          <p:cNvSpPr txBox="1">
            <a:spLocks/>
          </p:cNvSpPr>
          <p:nvPr/>
        </p:nvSpPr>
        <p:spPr>
          <a:xfrm>
            <a:off x="1206499" y="9797442"/>
            <a:ext cx="22774378" cy="3874313"/>
          </a:xfrm>
          <a:prstGeom prst="rect">
            <a:avLst/>
          </a:prstGeom>
          <a:noFill/>
          <a:ln>
            <a:noFill/>
          </a:ln>
        </p:spPr>
        <p:txBody>
          <a:bodyPr spcFirstLastPara="1" wrap="square" lIns="50800" tIns="50800" rIns="50800" bIns="50800" anchor="ctr" anchorCtr="0">
            <a:normAutofit/>
          </a:bodyPr>
          <a:lstStyle>
            <a:defPPr marR="0" lvl="0" algn="l" rtl="0">
              <a:lnSpc>
                <a:spcPct val="100000"/>
              </a:lnSpc>
              <a:spcBef>
                <a:spcPts val="0"/>
              </a:spcBef>
              <a:spcAft>
                <a:spcPts val="0"/>
              </a:spcAft>
            </a:defPPr>
            <a:lvl1pPr marL="457200" marR="0" lvl="0"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1pPr>
            <a:lvl2pPr marL="914400" marR="0" lvl="1"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2pPr>
            <a:lvl3pPr marL="1371600" marR="0" lvl="2"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3pPr>
            <a:lvl4pPr marL="1828800" marR="0" lvl="3"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4pPr>
            <a:lvl5pPr marL="2286000" marR="0" lvl="4" indent="-228600" algn="ctr" rtl="0">
              <a:lnSpc>
                <a:spcPct val="80000"/>
              </a:lnSpc>
              <a:spcBef>
                <a:spcPts val="0"/>
              </a:spcBef>
              <a:spcAft>
                <a:spcPts val="0"/>
              </a:spcAft>
              <a:buClr>
                <a:srgbClr val="FFFFFF"/>
              </a:buClr>
              <a:buSzPts val="11600"/>
              <a:buFont typeface="Helvetica Neue"/>
              <a:buNone/>
              <a:defRPr sz="11600" b="0" i="0" u="none" strike="noStrike" cap="none">
                <a:solidFill>
                  <a:srgbClr val="FFFFFF"/>
                </a:solidFill>
                <a:latin typeface="Helvetica Neue"/>
                <a:ea typeface="Helvetica Neue"/>
                <a:cs typeface="Helvetica Neue"/>
                <a:sym typeface="Helvetica Neue"/>
              </a:defRPr>
            </a:lvl5pPr>
            <a:lvl6pPr marL="2743200" marR="0" lvl="5"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369189" algn="l" rtl="0">
              <a:lnSpc>
                <a:spcPct val="90000"/>
              </a:lnSpc>
              <a:spcBef>
                <a:spcPts val="4500"/>
              </a:spcBef>
              <a:spcAft>
                <a:spcPts val="0"/>
              </a:spcAft>
              <a:buClr>
                <a:srgbClr val="FFFFFF"/>
              </a:buClr>
              <a:buSzPts val="221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lgn="l">
              <a:buSzPts val="8500"/>
            </a:pPr>
            <a:r>
              <a:rPr lang="en-US" sz="8500" b="1" dirty="0"/>
              <a:t>Graphical Analysis of ODEs</a:t>
            </a:r>
          </a:p>
          <a:p>
            <a:pPr marL="0" indent="0" algn="l">
              <a:buSzPts val="8500"/>
            </a:pPr>
            <a:r>
              <a:rPr lang="en-US" sz="8500" b="1" dirty="0"/>
              <a:t>Michaelis-Menten and Mass Action Kinetics</a:t>
            </a:r>
          </a:p>
          <a:p>
            <a:pPr marL="0" indent="0" algn="l">
              <a:buSzPts val="8500"/>
            </a:pPr>
            <a:r>
              <a:rPr lang="en-US" sz="8500" b="1" dirty="0"/>
              <a:t>Modeling biological systems with ODEs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16">
            <a:extLst>
              <a:ext uri="{FF2B5EF4-FFF2-40B4-BE49-F238E27FC236}">
                <a16:creationId xmlns:a16="http://schemas.microsoft.com/office/drawing/2014/main" id="{726DC6DC-4ED0-130D-A594-FF906B87B5F9}"/>
              </a:ext>
            </a:extLst>
          </p:cNvPr>
          <p:cNvGraphicFramePr>
            <a:graphicFrameLocks noGrp="1"/>
          </p:cNvGraphicFramePr>
          <p:nvPr>
            <p:extLst>
              <p:ext uri="{D42A27DB-BD31-4B8C-83A1-F6EECF244321}">
                <p14:modId xmlns:p14="http://schemas.microsoft.com/office/powerpoint/2010/main" val="3751100631"/>
              </p:ext>
            </p:extLst>
          </p:nvPr>
        </p:nvGraphicFramePr>
        <p:xfrm>
          <a:off x="16803777" y="8379404"/>
          <a:ext cx="4401220" cy="4409340"/>
        </p:xfrm>
        <a:graphic>
          <a:graphicData uri="http://schemas.openxmlformats.org/drawingml/2006/table">
            <a:tbl>
              <a:tblPr firstRow="1" bandRow="1">
                <a:tableStyleId>{616DA210-FB5B-4158-B5E0-FEB733F419BA}</a:tableStyleId>
              </a:tblPr>
              <a:tblGrid>
                <a:gridCol w="440122">
                  <a:extLst>
                    <a:ext uri="{9D8B030D-6E8A-4147-A177-3AD203B41FA5}">
                      <a16:colId xmlns:a16="http://schemas.microsoft.com/office/drawing/2014/main" val="3615853324"/>
                    </a:ext>
                  </a:extLst>
                </a:gridCol>
                <a:gridCol w="440122">
                  <a:extLst>
                    <a:ext uri="{9D8B030D-6E8A-4147-A177-3AD203B41FA5}">
                      <a16:colId xmlns:a16="http://schemas.microsoft.com/office/drawing/2014/main" val="2021095882"/>
                    </a:ext>
                  </a:extLst>
                </a:gridCol>
                <a:gridCol w="440122">
                  <a:extLst>
                    <a:ext uri="{9D8B030D-6E8A-4147-A177-3AD203B41FA5}">
                      <a16:colId xmlns:a16="http://schemas.microsoft.com/office/drawing/2014/main" val="2211114501"/>
                    </a:ext>
                  </a:extLst>
                </a:gridCol>
                <a:gridCol w="440122">
                  <a:extLst>
                    <a:ext uri="{9D8B030D-6E8A-4147-A177-3AD203B41FA5}">
                      <a16:colId xmlns:a16="http://schemas.microsoft.com/office/drawing/2014/main" val="606635341"/>
                    </a:ext>
                  </a:extLst>
                </a:gridCol>
                <a:gridCol w="440122">
                  <a:extLst>
                    <a:ext uri="{9D8B030D-6E8A-4147-A177-3AD203B41FA5}">
                      <a16:colId xmlns:a16="http://schemas.microsoft.com/office/drawing/2014/main" val="4236392064"/>
                    </a:ext>
                  </a:extLst>
                </a:gridCol>
                <a:gridCol w="440122">
                  <a:extLst>
                    <a:ext uri="{9D8B030D-6E8A-4147-A177-3AD203B41FA5}">
                      <a16:colId xmlns:a16="http://schemas.microsoft.com/office/drawing/2014/main" val="3544650289"/>
                    </a:ext>
                  </a:extLst>
                </a:gridCol>
                <a:gridCol w="440122">
                  <a:extLst>
                    <a:ext uri="{9D8B030D-6E8A-4147-A177-3AD203B41FA5}">
                      <a16:colId xmlns:a16="http://schemas.microsoft.com/office/drawing/2014/main" val="2335482812"/>
                    </a:ext>
                  </a:extLst>
                </a:gridCol>
                <a:gridCol w="440122">
                  <a:extLst>
                    <a:ext uri="{9D8B030D-6E8A-4147-A177-3AD203B41FA5}">
                      <a16:colId xmlns:a16="http://schemas.microsoft.com/office/drawing/2014/main" val="2452708832"/>
                    </a:ext>
                  </a:extLst>
                </a:gridCol>
                <a:gridCol w="440122">
                  <a:extLst>
                    <a:ext uri="{9D8B030D-6E8A-4147-A177-3AD203B41FA5}">
                      <a16:colId xmlns:a16="http://schemas.microsoft.com/office/drawing/2014/main" val="2271317808"/>
                    </a:ext>
                  </a:extLst>
                </a:gridCol>
                <a:gridCol w="440122">
                  <a:extLst>
                    <a:ext uri="{9D8B030D-6E8A-4147-A177-3AD203B41FA5}">
                      <a16:colId xmlns:a16="http://schemas.microsoft.com/office/drawing/2014/main" val="809296749"/>
                    </a:ext>
                  </a:extLst>
                </a:gridCol>
              </a:tblGrid>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660563619"/>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815690876"/>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353983607"/>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263903135"/>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206236278"/>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94219786"/>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4244092277"/>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860460985"/>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742620360"/>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029073998"/>
                  </a:ext>
                </a:extLst>
              </a:tr>
            </a:tbl>
          </a:graphicData>
        </a:graphic>
      </p:graphicFrame>
      <p:sp>
        <p:nvSpPr>
          <p:cNvPr id="2" name="Text Placeholder 1">
            <a:extLst>
              <a:ext uri="{FF2B5EF4-FFF2-40B4-BE49-F238E27FC236}">
                <a16:creationId xmlns:a16="http://schemas.microsoft.com/office/drawing/2014/main" id="{1A2874D0-299D-681A-FDC6-1FFA3C7BD15D}"/>
              </a:ext>
            </a:extLst>
          </p:cNvPr>
          <p:cNvSpPr>
            <a:spLocks noGrp="1"/>
          </p:cNvSpPr>
          <p:nvPr>
            <p:ph type="body" idx="1"/>
          </p:nvPr>
        </p:nvSpPr>
        <p:spPr>
          <a:xfrm>
            <a:off x="1206500" y="0"/>
            <a:ext cx="21971000" cy="3874314"/>
          </a:xfrm>
        </p:spPr>
        <p:txBody>
          <a:bodyPr/>
          <a:lstStyle/>
          <a:p>
            <a:r>
              <a:rPr lang="en-US" dirty="0"/>
              <a:t>A straight-line constant-speed walker</a:t>
            </a:r>
          </a:p>
        </p:txBody>
      </p:sp>
      <p:cxnSp>
        <p:nvCxnSpPr>
          <p:cNvPr id="4" name="Straight Arrow Connector 3">
            <a:extLst>
              <a:ext uri="{FF2B5EF4-FFF2-40B4-BE49-F238E27FC236}">
                <a16:creationId xmlns:a16="http://schemas.microsoft.com/office/drawing/2014/main" id="{C04FED41-7B8C-A530-8245-DEF16AD422C1}"/>
              </a:ext>
            </a:extLst>
          </p:cNvPr>
          <p:cNvCxnSpPr/>
          <p:nvPr/>
        </p:nvCxnSpPr>
        <p:spPr>
          <a:xfrm>
            <a:off x="1524000" y="6740928"/>
            <a:ext cx="21116261" cy="0"/>
          </a:xfrm>
          <a:prstGeom prst="straightConnector1">
            <a:avLst/>
          </a:prstGeom>
          <a:ln w="63500">
            <a:solidFill>
              <a:srgbClr val="FFFFFF"/>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5" name="Table 5">
            <a:extLst>
              <a:ext uri="{FF2B5EF4-FFF2-40B4-BE49-F238E27FC236}">
                <a16:creationId xmlns:a16="http://schemas.microsoft.com/office/drawing/2014/main" id="{41201AE8-E8BC-DF0C-4AB5-A803D93C514E}"/>
              </a:ext>
            </a:extLst>
          </p:cNvPr>
          <p:cNvGraphicFramePr>
            <a:graphicFrameLocks noGrp="1"/>
          </p:cNvGraphicFramePr>
          <p:nvPr/>
        </p:nvGraphicFramePr>
        <p:xfrm>
          <a:off x="1524000" y="6379629"/>
          <a:ext cx="19475400" cy="370840"/>
        </p:xfrm>
        <a:graphic>
          <a:graphicData uri="http://schemas.openxmlformats.org/drawingml/2006/table">
            <a:tbl>
              <a:tblPr firstRow="1" bandRow="1">
                <a:tableStyleId>{073A0DAA-6AF3-43AB-8588-CEC1D06C72B9}</a:tableStyleId>
              </a:tblPr>
              <a:tblGrid>
                <a:gridCol w="1947540">
                  <a:extLst>
                    <a:ext uri="{9D8B030D-6E8A-4147-A177-3AD203B41FA5}">
                      <a16:colId xmlns:a16="http://schemas.microsoft.com/office/drawing/2014/main" val="752128658"/>
                    </a:ext>
                  </a:extLst>
                </a:gridCol>
                <a:gridCol w="1947540">
                  <a:extLst>
                    <a:ext uri="{9D8B030D-6E8A-4147-A177-3AD203B41FA5}">
                      <a16:colId xmlns:a16="http://schemas.microsoft.com/office/drawing/2014/main" val="2951624402"/>
                    </a:ext>
                  </a:extLst>
                </a:gridCol>
                <a:gridCol w="1947540">
                  <a:extLst>
                    <a:ext uri="{9D8B030D-6E8A-4147-A177-3AD203B41FA5}">
                      <a16:colId xmlns:a16="http://schemas.microsoft.com/office/drawing/2014/main" val="97690910"/>
                    </a:ext>
                  </a:extLst>
                </a:gridCol>
                <a:gridCol w="1947540">
                  <a:extLst>
                    <a:ext uri="{9D8B030D-6E8A-4147-A177-3AD203B41FA5}">
                      <a16:colId xmlns:a16="http://schemas.microsoft.com/office/drawing/2014/main" val="2537350879"/>
                    </a:ext>
                  </a:extLst>
                </a:gridCol>
                <a:gridCol w="1947540">
                  <a:extLst>
                    <a:ext uri="{9D8B030D-6E8A-4147-A177-3AD203B41FA5}">
                      <a16:colId xmlns:a16="http://schemas.microsoft.com/office/drawing/2014/main" val="245417935"/>
                    </a:ext>
                  </a:extLst>
                </a:gridCol>
                <a:gridCol w="1947540">
                  <a:extLst>
                    <a:ext uri="{9D8B030D-6E8A-4147-A177-3AD203B41FA5}">
                      <a16:colId xmlns:a16="http://schemas.microsoft.com/office/drawing/2014/main" val="4148291334"/>
                    </a:ext>
                  </a:extLst>
                </a:gridCol>
                <a:gridCol w="1947540">
                  <a:extLst>
                    <a:ext uri="{9D8B030D-6E8A-4147-A177-3AD203B41FA5}">
                      <a16:colId xmlns:a16="http://schemas.microsoft.com/office/drawing/2014/main" val="2993477596"/>
                    </a:ext>
                  </a:extLst>
                </a:gridCol>
                <a:gridCol w="1947540">
                  <a:extLst>
                    <a:ext uri="{9D8B030D-6E8A-4147-A177-3AD203B41FA5}">
                      <a16:colId xmlns:a16="http://schemas.microsoft.com/office/drawing/2014/main" val="3013627369"/>
                    </a:ext>
                  </a:extLst>
                </a:gridCol>
                <a:gridCol w="1947540">
                  <a:extLst>
                    <a:ext uri="{9D8B030D-6E8A-4147-A177-3AD203B41FA5}">
                      <a16:colId xmlns:a16="http://schemas.microsoft.com/office/drawing/2014/main" val="3598522208"/>
                    </a:ext>
                  </a:extLst>
                </a:gridCol>
                <a:gridCol w="1947540">
                  <a:extLst>
                    <a:ext uri="{9D8B030D-6E8A-4147-A177-3AD203B41FA5}">
                      <a16:colId xmlns:a16="http://schemas.microsoft.com/office/drawing/2014/main" val="2920729506"/>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8744233"/>
                  </a:ext>
                </a:extLst>
              </a:tr>
            </a:tbl>
          </a:graphicData>
        </a:graphic>
      </p:graphicFrame>
      <mc:AlternateContent xmlns:mc="http://schemas.openxmlformats.org/markup-compatibility/2006" xmlns:a14="http://schemas.microsoft.com/office/drawing/2010/main">
        <mc:Choice Requires="a14">
          <p:sp>
            <p:nvSpPr>
              <p:cNvPr id="9" name="Google Shape;93;p2">
                <a:extLst>
                  <a:ext uri="{FF2B5EF4-FFF2-40B4-BE49-F238E27FC236}">
                    <a16:creationId xmlns:a16="http://schemas.microsoft.com/office/drawing/2014/main" id="{6022AC6E-3CC4-8C1F-731D-9264F76CD0DD}"/>
                  </a:ext>
                </a:extLst>
              </p:cNvPr>
              <p:cNvSpPr txBox="1"/>
              <p:nvPr/>
            </p:nvSpPr>
            <p:spPr>
              <a:xfrm>
                <a:off x="17520816" y="5367868"/>
                <a:ext cx="5397185" cy="1273247"/>
              </a:xfrm>
              <a:prstGeom prst="rect">
                <a:avLst/>
              </a:prstGeom>
              <a:noFill/>
              <a:ln>
                <a:noFill/>
              </a:ln>
            </p:spPr>
            <p:txBody>
              <a:bodyPr spcFirstLastPara="1" wrap="square" lIns="50800" tIns="50800" rIns="50800" bIns="50800" anchor="ctr" anchorCtr="0">
                <a:normAutofit fontScale="77500" lnSpcReduction="20000"/>
              </a:bodyPr>
              <a:lstStyle/>
              <a:p>
                <a:pPr marL="0" marR="0" lvl="0" indent="0" algn="ctr" rtl="0">
                  <a:spcBef>
                    <a:spcPts val="0"/>
                  </a:spcBef>
                  <a:spcAft>
                    <a:spcPts val="0"/>
                  </a:spcAft>
                  <a:buClr>
                    <a:srgbClr val="FFFFFF"/>
                  </a:buClr>
                  <a:buSzPts val="6000"/>
                  <a:buFont typeface="Helvetica Neue"/>
                  <a:buNone/>
                </a:pPr>
                <a:r>
                  <a:rPr lang="en-US" sz="6000" dirty="0">
                    <a:solidFill>
                      <a:srgbClr val="FFFFFF"/>
                    </a:solidFill>
                    <a:latin typeface="Helvetica Neue"/>
                    <a:ea typeface="Helvetica Neue"/>
                    <a:cs typeface="Helvetica Neue"/>
                    <a:sym typeface="Helvetica Neue"/>
                  </a:rPr>
                  <a:t>East direction, </a:t>
                </a:r>
                <a14:m>
                  <m:oMath xmlns:m="http://schemas.openxmlformats.org/officeDocument/2006/math">
                    <m:r>
                      <a:rPr lang="en-US" sz="6000" b="0" i="1" smtClean="0">
                        <a:solidFill>
                          <a:schemeClr val="bg1">
                            <a:lumMod val="95000"/>
                          </a:schemeClr>
                        </a:solidFill>
                        <a:latin typeface="Cambria Math" panose="02040503050406030204" pitchFamily="18" charset="0"/>
                      </a:rPr>
                      <m:t>𝑥</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oMath>
                </a14:m>
                <a:endParaRPr lang="en-US" sz="6000" dirty="0">
                  <a:solidFill>
                    <a:srgbClr val="FFFFFF"/>
                  </a:solidFill>
                  <a:latin typeface="Helvetica Neue"/>
                  <a:ea typeface="Helvetica Neue"/>
                  <a:cs typeface="Helvetica Neue"/>
                  <a:sym typeface="Helvetica Neue"/>
                </a:endParaRPr>
              </a:p>
            </p:txBody>
          </p:sp>
        </mc:Choice>
        <mc:Fallback xmlns="">
          <p:sp>
            <p:nvSpPr>
              <p:cNvPr id="9" name="Google Shape;93;p2">
                <a:extLst>
                  <a:ext uri="{FF2B5EF4-FFF2-40B4-BE49-F238E27FC236}">
                    <a16:creationId xmlns:a16="http://schemas.microsoft.com/office/drawing/2014/main" id="{6022AC6E-3CC4-8C1F-731D-9264F76CD0DD}"/>
                  </a:ext>
                </a:extLst>
              </p:cNvPr>
              <p:cNvSpPr txBox="1">
                <a:spLocks noRot="1" noChangeAspect="1" noMove="1" noResize="1" noEditPoints="1" noAdjustHandles="1" noChangeArrowheads="1" noChangeShapeType="1" noTextEdit="1"/>
              </p:cNvSpPr>
              <p:nvPr/>
            </p:nvSpPr>
            <p:spPr>
              <a:xfrm>
                <a:off x="17520816" y="5367868"/>
                <a:ext cx="5397185" cy="1273247"/>
              </a:xfrm>
              <a:prstGeom prst="rect">
                <a:avLst/>
              </a:prstGeom>
              <a:blipFill>
                <a:blip r:embed="rId2"/>
                <a:stretch>
                  <a:fillRect l="-3521" r="-2113" b="-990"/>
                </a:stretch>
              </a:blipFill>
              <a:ln>
                <a:noFill/>
              </a:ln>
            </p:spPr>
            <p:txBody>
              <a:bodyPr/>
              <a:lstStyle/>
              <a:p>
                <a:r>
                  <a:rPr lang="en-US">
                    <a:noFill/>
                  </a:rPr>
                  <a:t> </a:t>
                </a:r>
              </a:p>
            </p:txBody>
          </p:sp>
        </mc:Fallback>
      </mc:AlternateContent>
      <p:sp>
        <p:nvSpPr>
          <p:cNvPr id="10" name="Google Shape;93;p2">
            <a:extLst>
              <a:ext uri="{FF2B5EF4-FFF2-40B4-BE49-F238E27FC236}">
                <a16:creationId xmlns:a16="http://schemas.microsoft.com/office/drawing/2014/main" id="{80E26E6E-BE75-F5F9-AC91-E5A44BAB81A8}"/>
              </a:ext>
            </a:extLst>
          </p:cNvPr>
          <p:cNvSpPr txBox="1"/>
          <p:nvPr/>
        </p:nvSpPr>
        <p:spPr>
          <a:xfrm>
            <a:off x="11516516" y="12442753"/>
            <a:ext cx="5046019" cy="1273247"/>
          </a:xfrm>
          <a:prstGeom prst="rect">
            <a:avLst/>
          </a:prstGeom>
          <a:noFill/>
          <a:ln>
            <a:noFill/>
          </a:ln>
        </p:spPr>
        <p:txBody>
          <a:bodyPr spcFirstLastPara="1" wrap="square" lIns="50800" tIns="50800" rIns="50800" bIns="50800" anchor="ctr" anchorCtr="0">
            <a:normAutofit/>
          </a:bodyPr>
          <a:lstStyle/>
          <a:p>
            <a:pPr marL="0" marR="0" lvl="0" indent="0" algn="ctr" rtl="0">
              <a:spcBef>
                <a:spcPts val="0"/>
              </a:spcBef>
              <a:spcAft>
                <a:spcPts val="0"/>
              </a:spcAft>
              <a:buClr>
                <a:srgbClr val="FFFFFF"/>
              </a:buClr>
              <a:buSzPts val="6000"/>
              <a:buFont typeface="Helvetica Neue"/>
              <a:buNone/>
            </a:pPr>
            <a:r>
              <a:rPr lang="en-US" sz="4000" dirty="0">
                <a:solidFill>
                  <a:srgbClr val="FFFFFF"/>
                </a:solidFill>
                <a:latin typeface="Helvetica Neue"/>
                <a:ea typeface="Helvetica Neue"/>
                <a:cs typeface="Helvetica Neue"/>
                <a:sym typeface="Helvetica Neue"/>
              </a:rPr>
              <a:t>Time, t (second)</a:t>
            </a:r>
          </a:p>
        </p:txBody>
      </p:sp>
      <p:pic>
        <p:nvPicPr>
          <p:cNvPr id="12" name="Graphic 11" descr="Walk outline">
            <a:extLst>
              <a:ext uri="{FF2B5EF4-FFF2-40B4-BE49-F238E27FC236}">
                <a16:creationId xmlns:a16="http://schemas.microsoft.com/office/drawing/2014/main" id="{D09AEB2A-18BF-38E0-AAC3-739EAA217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003" y="4683929"/>
            <a:ext cx="1795749" cy="1795749"/>
          </a:xfrm>
          <a:prstGeom prst="rect">
            <a:avLst/>
          </a:prstGeom>
        </p:spPr>
      </p:pic>
      <p:graphicFrame>
        <p:nvGraphicFramePr>
          <p:cNvPr id="16" name="Table 16">
            <a:extLst>
              <a:ext uri="{FF2B5EF4-FFF2-40B4-BE49-F238E27FC236}">
                <a16:creationId xmlns:a16="http://schemas.microsoft.com/office/drawing/2014/main" id="{AAC18072-95C9-F149-2C2F-96413BDCE799}"/>
              </a:ext>
            </a:extLst>
          </p:cNvPr>
          <p:cNvGraphicFramePr>
            <a:graphicFrameLocks noGrp="1"/>
          </p:cNvGraphicFramePr>
          <p:nvPr/>
        </p:nvGraphicFramePr>
        <p:xfrm>
          <a:off x="11838916" y="8379404"/>
          <a:ext cx="4401220" cy="4409340"/>
        </p:xfrm>
        <a:graphic>
          <a:graphicData uri="http://schemas.openxmlformats.org/drawingml/2006/table">
            <a:tbl>
              <a:tblPr firstRow="1" bandRow="1">
                <a:tableStyleId>{616DA210-FB5B-4158-B5E0-FEB733F419BA}</a:tableStyleId>
              </a:tblPr>
              <a:tblGrid>
                <a:gridCol w="440122">
                  <a:extLst>
                    <a:ext uri="{9D8B030D-6E8A-4147-A177-3AD203B41FA5}">
                      <a16:colId xmlns:a16="http://schemas.microsoft.com/office/drawing/2014/main" val="3615853324"/>
                    </a:ext>
                  </a:extLst>
                </a:gridCol>
                <a:gridCol w="440122">
                  <a:extLst>
                    <a:ext uri="{9D8B030D-6E8A-4147-A177-3AD203B41FA5}">
                      <a16:colId xmlns:a16="http://schemas.microsoft.com/office/drawing/2014/main" val="2021095882"/>
                    </a:ext>
                  </a:extLst>
                </a:gridCol>
                <a:gridCol w="440122">
                  <a:extLst>
                    <a:ext uri="{9D8B030D-6E8A-4147-A177-3AD203B41FA5}">
                      <a16:colId xmlns:a16="http://schemas.microsoft.com/office/drawing/2014/main" val="2211114501"/>
                    </a:ext>
                  </a:extLst>
                </a:gridCol>
                <a:gridCol w="440122">
                  <a:extLst>
                    <a:ext uri="{9D8B030D-6E8A-4147-A177-3AD203B41FA5}">
                      <a16:colId xmlns:a16="http://schemas.microsoft.com/office/drawing/2014/main" val="606635341"/>
                    </a:ext>
                  </a:extLst>
                </a:gridCol>
                <a:gridCol w="440122">
                  <a:extLst>
                    <a:ext uri="{9D8B030D-6E8A-4147-A177-3AD203B41FA5}">
                      <a16:colId xmlns:a16="http://schemas.microsoft.com/office/drawing/2014/main" val="4236392064"/>
                    </a:ext>
                  </a:extLst>
                </a:gridCol>
                <a:gridCol w="440122">
                  <a:extLst>
                    <a:ext uri="{9D8B030D-6E8A-4147-A177-3AD203B41FA5}">
                      <a16:colId xmlns:a16="http://schemas.microsoft.com/office/drawing/2014/main" val="3544650289"/>
                    </a:ext>
                  </a:extLst>
                </a:gridCol>
                <a:gridCol w="440122">
                  <a:extLst>
                    <a:ext uri="{9D8B030D-6E8A-4147-A177-3AD203B41FA5}">
                      <a16:colId xmlns:a16="http://schemas.microsoft.com/office/drawing/2014/main" val="2335482812"/>
                    </a:ext>
                  </a:extLst>
                </a:gridCol>
                <a:gridCol w="440122">
                  <a:extLst>
                    <a:ext uri="{9D8B030D-6E8A-4147-A177-3AD203B41FA5}">
                      <a16:colId xmlns:a16="http://schemas.microsoft.com/office/drawing/2014/main" val="2452708832"/>
                    </a:ext>
                  </a:extLst>
                </a:gridCol>
                <a:gridCol w="440122">
                  <a:extLst>
                    <a:ext uri="{9D8B030D-6E8A-4147-A177-3AD203B41FA5}">
                      <a16:colId xmlns:a16="http://schemas.microsoft.com/office/drawing/2014/main" val="2271317808"/>
                    </a:ext>
                  </a:extLst>
                </a:gridCol>
                <a:gridCol w="440122">
                  <a:extLst>
                    <a:ext uri="{9D8B030D-6E8A-4147-A177-3AD203B41FA5}">
                      <a16:colId xmlns:a16="http://schemas.microsoft.com/office/drawing/2014/main" val="809296749"/>
                    </a:ext>
                  </a:extLst>
                </a:gridCol>
              </a:tblGrid>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660563619"/>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815690876"/>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353983607"/>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263903135"/>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206236278"/>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94219786"/>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4244092277"/>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860460985"/>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742620360"/>
                  </a:ext>
                </a:extLst>
              </a:tr>
              <a:tr h="440934">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marR="0" algn="l" rtl="0">
                        <a:lnSpc>
                          <a:spcPct val="100000"/>
                        </a:lnSpc>
                        <a:spcBef>
                          <a:spcPts val="0"/>
                        </a:spcBef>
                        <a:spcAft>
                          <a:spcPts val="0"/>
                        </a:spcAft>
                        <a:buClr>
                          <a:srgbClr val="000000"/>
                        </a:buClr>
                        <a:buFont typeface="Arial"/>
                      </a:pPr>
                      <a:endParaRPr lang="en-US" sz="1700" b="1" i="0" u="none" strike="noStrike" cap="none" dirty="0">
                        <a:solidFill>
                          <a:schemeClr val="lt1"/>
                        </a:solidFill>
                        <a:latin typeface="+mn-lt"/>
                        <a:ea typeface="+mn-ea"/>
                        <a:cs typeface="+mn-cs"/>
                        <a:sym typeface="Arial"/>
                      </a:endParaRPr>
                    </a:p>
                  </a:txBody>
                  <a:tcPr marL="108723" marR="108723" marT="54362" marB="543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029073998"/>
                  </a:ext>
                </a:extLst>
              </a:tr>
            </a:tbl>
          </a:graphicData>
        </a:graphic>
      </p:graphicFrame>
      <p:sp>
        <p:nvSpPr>
          <p:cNvPr id="19" name="Google Shape;93;p2">
            <a:extLst>
              <a:ext uri="{FF2B5EF4-FFF2-40B4-BE49-F238E27FC236}">
                <a16:creationId xmlns:a16="http://schemas.microsoft.com/office/drawing/2014/main" id="{215EEFC9-DFAC-47E6-5024-FEB480DDEAEC}"/>
              </a:ext>
            </a:extLst>
          </p:cNvPr>
          <p:cNvSpPr txBox="1"/>
          <p:nvPr/>
        </p:nvSpPr>
        <p:spPr>
          <a:xfrm rot="16200000">
            <a:off x="8422898" y="9919743"/>
            <a:ext cx="5046019" cy="1273247"/>
          </a:xfrm>
          <a:prstGeom prst="rect">
            <a:avLst/>
          </a:prstGeom>
          <a:noFill/>
          <a:ln>
            <a:noFill/>
          </a:ln>
        </p:spPr>
        <p:txBody>
          <a:bodyPr spcFirstLastPara="1" wrap="square" lIns="50800" tIns="50800" rIns="50800" bIns="50800" anchor="ctr" anchorCtr="0">
            <a:normAutofit lnSpcReduction="10000"/>
          </a:bodyPr>
          <a:lstStyle/>
          <a:p>
            <a:pPr marL="0" marR="0" lvl="0" indent="0" algn="ctr" rtl="0">
              <a:spcBef>
                <a:spcPts val="0"/>
              </a:spcBef>
              <a:spcAft>
                <a:spcPts val="0"/>
              </a:spcAft>
              <a:buClr>
                <a:srgbClr val="FFFFFF"/>
              </a:buClr>
              <a:buSzPts val="6000"/>
              <a:buFont typeface="Helvetica Neue"/>
              <a:buNone/>
            </a:pPr>
            <a:r>
              <a:rPr lang="en-US" sz="4000" dirty="0">
                <a:solidFill>
                  <a:srgbClr val="FFFFFF"/>
                </a:solidFill>
                <a:latin typeface="Helvetica Neue"/>
                <a:ea typeface="Helvetica Neue"/>
                <a:cs typeface="Helvetica Neue"/>
                <a:sym typeface="Helvetica Neue"/>
              </a:rPr>
              <a:t>Position, x(t)</a:t>
            </a:r>
          </a:p>
          <a:p>
            <a:pPr marL="0" marR="0" lvl="0" indent="0" algn="ctr" rtl="0">
              <a:spcBef>
                <a:spcPts val="0"/>
              </a:spcBef>
              <a:spcAft>
                <a:spcPts val="0"/>
              </a:spcAft>
              <a:buClr>
                <a:srgbClr val="FFFFFF"/>
              </a:buClr>
              <a:buSzPts val="6000"/>
              <a:buFont typeface="Helvetica Neue"/>
              <a:buNone/>
            </a:pPr>
            <a:r>
              <a:rPr lang="en-US" sz="4000" dirty="0">
                <a:solidFill>
                  <a:srgbClr val="FFFFFF"/>
                </a:solidFill>
                <a:latin typeface="Helvetica Neue"/>
                <a:ea typeface="Helvetica Neue"/>
                <a:cs typeface="Helvetica Neue"/>
                <a:sym typeface="Helvetica Neue"/>
              </a:rPr>
              <a:t>(feet)</a:t>
            </a:r>
          </a:p>
        </p:txBody>
      </p:sp>
      <p:cxnSp>
        <p:nvCxnSpPr>
          <p:cNvPr id="21" name="Straight Connector 20">
            <a:extLst>
              <a:ext uri="{FF2B5EF4-FFF2-40B4-BE49-F238E27FC236}">
                <a16:creationId xmlns:a16="http://schemas.microsoft.com/office/drawing/2014/main" id="{5F16A892-3218-0052-FF2A-97658EBEFAC7}"/>
              </a:ext>
            </a:extLst>
          </p:cNvPr>
          <p:cNvCxnSpPr>
            <a:cxnSpLocks/>
          </p:cNvCxnSpPr>
          <p:nvPr/>
        </p:nvCxnSpPr>
        <p:spPr>
          <a:xfrm flipV="1">
            <a:off x="11838917" y="8379404"/>
            <a:ext cx="4401219" cy="440934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623BA4-0D1B-D0AF-1DA1-D714C3145336}"/>
                  </a:ext>
                </a:extLst>
              </p:cNvPr>
              <p:cNvSpPr txBox="1"/>
              <p:nvPr/>
            </p:nvSpPr>
            <p:spPr>
              <a:xfrm>
                <a:off x="1295400" y="7289293"/>
                <a:ext cx="8700938" cy="5343899"/>
              </a:xfrm>
              <a:prstGeom prst="rect">
                <a:avLst/>
              </a:prstGeom>
              <a:noFill/>
            </p:spPr>
            <p:txBody>
              <a:bodyPr wrap="square">
                <a:spAutoFit/>
              </a:bodyPr>
              <a:lstStyle/>
              <a:p>
                <a:pPr>
                  <a:lnSpc>
                    <a:spcPct val="150000"/>
                  </a:lnSpc>
                </a:pPr>
                <a14:m>
                  <m:oMath xmlns:m="http://schemas.openxmlformats.org/officeDocument/2006/math">
                    <m:f>
                      <m:fPr>
                        <m:ctrlPr>
                          <a:rPr lang="en-US" sz="6000" i="1" smtClean="0">
                            <a:solidFill>
                              <a:schemeClr val="bg1">
                                <a:lumMod val="95000"/>
                              </a:schemeClr>
                            </a:solidFill>
                            <a:latin typeface="Cambria Math" panose="02040503050406030204" pitchFamily="18" charset="0"/>
                          </a:rPr>
                        </m:ctrlPr>
                      </m:fPr>
                      <m:num>
                        <m:r>
                          <m:rPr>
                            <m:sty m:val="p"/>
                          </m:rPr>
                          <a:rPr lang="en-US" sz="6000" b="0" i="0" smtClean="0">
                            <a:solidFill>
                              <a:schemeClr val="bg1">
                                <a:lumMod val="95000"/>
                              </a:schemeClr>
                            </a:solidFill>
                            <a:latin typeface="Cambria Math" panose="02040503050406030204" pitchFamily="18" charset="0"/>
                          </a:rPr>
                          <m:t>distance</m:t>
                        </m:r>
                      </m:num>
                      <m:den>
                        <m:r>
                          <m:rPr>
                            <m:sty m:val="p"/>
                          </m:rPr>
                          <a:rPr lang="en-US" sz="6000" b="0" i="0" smtClean="0">
                            <a:solidFill>
                              <a:schemeClr val="bg1">
                                <a:lumMod val="95000"/>
                              </a:schemeClr>
                            </a:solidFill>
                            <a:latin typeface="Cambria Math" panose="02040503050406030204" pitchFamily="18" charset="0"/>
                          </a:rPr>
                          <m:t>time</m:t>
                        </m:r>
                      </m:den>
                    </m:f>
                    <m:r>
                      <a:rPr lang="en-US" sz="6000" i="1">
                        <a:solidFill>
                          <a:schemeClr val="bg1">
                            <a:lumMod val="95000"/>
                          </a:schemeClr>
                        </a:solidFill>
                        <a:latin typeface="Cambria Math" panose="02040503050406030204" pitchFamily="18" charset="0"/>
                      </a:rPr>
                      <m:t> </m:t>
                    </m:r>
                    <m:r>
                      <a:rPr lang="en-US" sz="6000" b="0" i="1" smtClean="0">
                        <a:solidFill>
                          <a:schemeClr val="bg1">
                            <a:lumMod val="95000"/>
                          </a:schemeClr>
                        </a:solidFill>
                        <a:latin typeface="Cambria Math" panose="02040503050406030204" pitchFamily="18" charset="0"/>
                      </a:rPr>
                      <m:t> </m:t>
                    </m:r>
                  </m:oMath>
                </a14:m>
                <a:r>
                  <a:rPr lang="en-US" sz="6000" dirty="0">
                    <a:solidFill>
                      <a:schemeClr val="bg1">
                        <a:lumMod val="95000"/>
                      </a:schemeClr>
                    </a:solidFill>
                  </a:rPr>
                  <a:t>= </a:t>
                </a:r>
                <a14:m>
                  <m:oMath xmlns:m="http://schemas.openxmlformats.org/officeDocument/2006/math">
                    <m:f>
                      <m:fPr>
                        <m:ctrlPr>
                          <a:rPr lang="en-US" sz="6000" i="1">
                            <a:solidFill>
                              <a:schemeClr val="bg1">
                                <a:lumMod val="95000"/>
                              </a:schemeClr>
                            </a:solidFill>
                            <a:latin typeface="Cambria Math" panose="02040503050406030204" pitchFamily="18" charset="0"/>
                          </a:rPr>
                        </m:ctrlPr>
                      </m:fPr>
                      <m:num>
                        <m:r>
                          <m:rPr>
                            <m:sty m:val="p"/>
                          </m:rPr>
                          <a:rPr lang="en-US" sz="6000">
                            <a:solidFill>
                              <a:schemeClr val="bg1">
                                <a:lumMod val="95000"/>
                              </a:schemeClr>
                            </a:solidFill>
                            <a:latin typeface="Cambria Math" panose="02040503050406030204" pitchFamily="18" charset="0"/>
                          </a:rPr>
                          <m:t>Δ</m:t>
                        </m:r>
                        <m:r>
                          <a:rPr lang="en-US" sz="6000" i="1">
                            <a:solidFill>
                              <a:schemeClr val="bg1">
                                <a:lumMod val="95000"/>
                              </a:schemeClr>
                            </a:solidFill>
                            <a:latin typeface="Cambria Math" panose="02040503050406030204" pitchFamily="18" charset="0"/>
                          </a:rPr>
                          <m:t>𝑥</m:t>
                        </m:r>
                      </m:num>
                      <m:den>
                        <m:r>
                          <m:rPr>
                            <m:sty m:val="p"/>
                          </m:rPr>
                          <a:rPr lang="en-US" sz="6000">
                            <a:solidFill>
                              <a:schemeClr val="bg1">
                                <a:lumMod val="95000"/>
                              </a:schemeClr>
                            </a:solidFill>
                            <a:latin typeface="Cambria Math" panose="02040503050406030204" pitchFamily="18" charset="0"/>
                          </a:rPr>
                          <m:t>Δ</m:t>
                        </m:r>
                        <m:r>
                          <a:rPr lang="en-US" sz="6000" i="1">
                            <a:solidFill>
                              <a:schemeClr val="bg1">
                                <a:lumMod val="95000"/>
                              </a:schemeClr>
                            </a:solidFill>
                            <a:latin typeface="Cambria Math" panose="02040503050406030204" pitchFamily="18" charset="0"/>
                          </a:rPr>
                          <m:t>𝑡</m:t>
                        </m:r>
                      </m:den>
                    </m:f>
                  </m:oMath>
                </a14:m>
                <a:r>
                  <a:rPr lang="en-US" sz="6000" dirty="0">
                    <a:solidFill>
                      <a:schemeClr val="bg1">
                        <a:lumMod val="95000"/>
                      </a:schemeClr>
                    </a:solidFill>
                  </a:rPr>
                  <a:t> = speed, </a:t>
                </a:r>
                <a14:m>
                  <m:oMath xmlns:m="http://schemas.openxmlformats.org/officeDocument/2006/math">
                    <m:r>
                      <a:rPr lang="en-US" sz="6000" i="1">
                        <a:solidFill>
                          <a:schemeClr val="bg1">
                            <a:lumMod val="95000"/>
                          </a:schemeClr>
                        </a:solidFill>
                        <a:latin typeface="Cambria Math" panose="02040503050406030204" pitchFamily="18" charset="0"/>
                      </a:rPr>
                      <m:t>𝑣</m:t>
                    </m:r>
                  </m:oMath>
                </a14:m>
                <a:endParaRPr lang="en-US" sz="6000" i="1" dirty="0">
                  <a:solidFill>
                    <a:schemeClr val="bg1">
                      <a:lumMod val="95000"/>
                    </a:schemeClr>
                  </a:solidFill>
                  <a:latin typeface="Cambria Math" panose="02040503050406030204" pitchFamily="18" charset="0"/>
                </a:endParaRPr>
              </a:p>
              <a:p>
                <a:pPr>
                  <a:lnSpc>
                    <a:spcPct val="150000"/>
                  </a:lnSpc>
                </a:pPr>
                <a14:m>
                  <m:oMath xmlns:m="http://schemas.openxmlformats.org/officeDocument/2006/math">
                    <m:f>
                      <m:fPr>
                        <m:ctrlPr>
                          <a:rPr lang="en-US" sz="6000" i="1">
                            <a:solidFill>
                              <a:schemeClr val="bg1">
                                <a:lumMod val="95000"/>
                              </a:schemeClr>
                            </a:solidFill>
                            <a:latin typeface="Cambria Math" panose="02040503050406030204" pitchFamily="18" charset="0"/>
                          </a:rPr>
                        </m:ctrlPr>
                      </m:fPr>
                      <m:num>
                        <m:r>
                          <a:rPr lang="en-US" sz="6000" i="1">
                            <a:solidFill>
                              <a:schemeClr val="bg1">
                                <a:lumMod val="95000"/>
                              </a:schemeClr>
                            </a:solidFill>
                            <a:latin typeface="Cambria Math" panose="02040503050406030204" pitchFamily="18" charset="0"/>
                          </a:rPr>
                          <m:t>𝑑𝑥</m:t>
                        </m:r>
                      </m:num>
                      <m:den>
                        <m:r>
                          <a:rPr lang="en-US" sz="6000" i="1">
                            <a:solidFill>
                              <a:schemeClr val="bg1">
                                <a:lumMod val="95000"/>
                              </a:schemeClr>
                            </a:solidFill>
                            <a:latin typeface="Cambria Math" panose="02040503050406030204" pitchFamily="18" charset="0"/>
                          </a:rPr>
                          <m:t>𝑑𝑡</m:t>
                        </m:r>
                      </m:den>
                    </m:f>
                  </m:oMath>
                </a14:m>
                <a:r>
                  <a:rPr lang="en-US" sz="6000" dirty="0">
                    <a:solidFill>
                      <a:schemeClr val="bg1">
                        <a:lumMod val="95000"/>
                      </a:schemeClr>
                    </a:solidFill>
                  </a:rPr>
                  <a:t> = </a:t>
                </a:r>
                <a14:m>
                  <m:oMath xmlns:m="http://schemas.openxmlformats.org/officeDocument/2006/math">
                    <m:acc>
                      <m:accPr>
                        <m:chr m:val="̇"/>
                        <m:ctrlPr>
                          <a:rPr lang="en-US" sz="6000" i="1">
                            <a:solidFill>
                              <a:schemeClr val="bg1">
                                <a:lumMod val="95000"/>
                              </a:schemeClr>
                            </a:solidFill>
                            <a:latin typeface="Cambria Math" panose="02040503050406030204" pitchFamily="18" charset="0"/>
                          </a:rPr>
                        </m:ctrlPr>
                      </m:accPr>
                      <m:e>
                        <m:r>
                          <a:rPr lang="en-US" sz="6000" i="1">
                            <a:solidFill>
                              <a:schemeClr val="bg1">
                                <a:lumMod val="95000"/>
                              </a:schemeClr>
                            </a:solidFill>
                            <a:latin typeface="Cambria Math" panose="02040503050406030204" pitchFamily="18" charset="0"/>
                          </a:rPr>
                          <m:t>𝑥</m:t>
                        </m:r>
                      </m:e>
                    </m:acc>
                  </m:oMath>
                </a14:m>
                <a:r>
                  <a:rPr lang="en-US" sz="6000" dirty="0">
                    <a:solidFill>
                      <a:schemeClr val="bg1">
                        <a:lumMod val="95000"/>
                      </a:schemeClr>
                    </a:solidFill>
                  </a:rPr>
                  <a:t> = </a:t>
                </a:r>
                <a14:m>
                  <m:oMath xmlns:m="http://schemas.openxmlformats.org/officeDocument/2006/math">
                    <m:r>
                      <a:rPr lang="en-US" sz="6000" b="0" i="1" smtClean="0">
                        <a:solidFill>
                          <a:schemeClr val="bg1">
                            <a:lumMod val="95000"/>
                          </a:schemeClr>
                        </a:solidFill>
                        <a:latin typeface="Cambria Math" panose="02040503050406030204" pitchFamily="18" charset="0"/>
                      </a:rPr>
                      <m:t>𝑣</m:t>
                    </m:r>
                  </m:oMath>
                </a14:m>
                <a:r>
                  <a:rPr lang="en-US" sz="6000" dirty="0">
                    <a:solidFill>
                      <a:schemeClr val="bg1">
                        <a:lumMod val="95000"/>
                      </a:schemeClr>
                    </a:solidFill>
                  </a:rPr>
                  <a:t>   </a:t>
                </a:r>
                <a:r>
                  <a:rPr lang="en-US" sz="4800" dirty="0">
                    <a:solidFill>
                      <a:srgbClr val="FFC000"/>
                    </a:solidFill>
                  </a:rPr>
                  <a:t>ODE</a:t>
                </a:r>
                <a:endParaRPr lang="en-US" sz="6000" dirty="0">
                  <a:solidFill>
                    <a:srgbClr val="FFC000"/>
                  </a:solidFill>
                </a:endParaRPr>
              </a:p>
              <a:p>
                <a:pPr>
                  <a:lnSpc>
                    <a:spcPct val="150000"/>
                  </a:lnSpc>
                </a:pPr>
                <a14:m>
                  <m:oMath xmlns:m="http://schemas.openxmlformats.org/officeDocument/2006/math">
                    <m:r>
                      <a:rPr lang="en-US" sz="6000" b="0" i="1" smtClean="0">
                        <a:solidFill>
                          <a:schemeClr val="bg1">
                            <a:lumMod val="95000"/>
                          </a:schemeClr>
                        </a:solidFill>
                        <a:latin typeface="Cambria Math" panose="02040503050406030204" pitchFamily="18" charset="0"/>
                      </a:rPr>
                      <m:t>𝑥</m:t>
                    </m:r>
                    <m:d>
                      <m:dPr>
                        <m:ctrlPr>
                          <a:rPr lang="en-US" sz="6000" b="0" i="1" smtClean="0">
                            <a:solidFill>
                              <a:schemeClr val="bg1">
                                <a:lumMod val="95000"/>
                              </a:schemeClr>
                            </a:solidFill>
                            <a:latin typeface="Cambria Math" panose="02040503050406030204" pitchFamily="18" charset="0"/>
                          </a:rPr>
                        </m:ctrlPr>
                      </m:dPr>
                      <m:e>
                        <m:r>
                          <a:rPr lang="en-US" sz="6000" b="0" i="1" smtClean="0">
                            <a:solidFill>
                              <a:schemeClr val="bg1">
                                <a:lumMod val="95000"/>
                              </a:schemeClr>
                            </a:solidFill>
                            <a:latin typeface="Cambria Math" panose="02040503050406030204" pitchFamily="18" charset="0"/>
                          </a:rPr>
                          <m:t>𝑡</m:t>
                        </m:r>
                      </m:e>
                    </m:d>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𝑣</m:t>
                    </m:r>
                    <m:r>
                      <a:rPr lang="en-US" sz="6000" b="0" i="1" smtClean="0">
                        <a:solidFill>
                          <a:schemeClr val="bg1">
                            <a:lumMod val="95000"/>
                          </a:schemeClr>
                        </a:solidFill>
                        <a:latin typeface="Cambria Math" panose="02040503050406030204" pitchFamily="18" charset="0"/>
                      </a:rPr>
                      <m:t>∗</m:t>
                    </m:r>
                    <m:r>
                      <a:rPr lang="en-US" sz="6000" b="0" i="1" smtClean="0">
                        <a:solidFill>
                          <a:schemeClr val="bg1">
                            <a:lumMod val="95000"/>
                          </a:schemeClr>
                        </a:solidFill>
                        <a:latin typeface="Cambria Math" panose="02040503050406030204" pitchFamily="18" charset="0"/>
                      </a:rPr>
                      <m:t>𝑡</m:t>
                    </m:r>
                    <m:r>
                      <a:rPr lang="en-US" sz="6000" b="0" i="1" smtClean="0">
                        <a:solidFill>
                          <a:schemeClr val="bg1">
                            <a:lumMod val="95000"/>
                          </a:schemeClr>
                        </a:solidFill>
                        <a:latin typeface="Cambria Math" panose="02040503050406030204" pitchFamily="18" charset="0"/>
                      </a:rPr>
                      <m:t>+</m:t>
                    </m:r>
                    <m:sSub>
                      <m:sSubPr>
                        <m:ctrlPr>
                          <a:rPr lang="en-US" sz="6000" b="0" i="1" smtClean="0">
                            <a:solidFill>
                              <a:schemeClr val="bg1">
                                <a:lumMod val="95000"/>
                              </a:schemeClr>
                            </a:solidFill>
                            <a:latin typeface="Cambria Math" panose="02040503050406030204" pitchFamily="18" charset="0"/>
                          </a:rPr>
                        </m:ctrlPr>
                      </m:sSubPr>
                      <m:e>
                        <m:r>
                          <a:rPr lang="en-US" sz="6000" b="0" i="1" smtClean="0">
                            <a:solidFill>
                              <a:schemeClr val="bg1">
                                <a:lumMod val="95000"/>
                              </a:schemeClr>
                            </a:solidFill>
                            <a:latin typeface="Cambria Math" panose="02040503050406030204" pitchFamily="18" charset="0"/>
                          </a:rPr>
                          <m:t>𝑥</m:t>
                        </m:r>
                      </m:e>
                      <m:sub>
                        <m:r>
                          <a:rPr lang="en-US" sz="6000" b="0" i="1" smtClean="0">
                            <a:solidFill>
                              <a:schemeClr val="bg1">
                                <a:lumMod val="95000"/>
                              </a:schemeClr>
                            </a:solidFill>
                            <a:latin typeface="Cambria Math" panose="02040503050406030204" pitchFamily="18" charset="0"/>
                          </a:rPr>
                          <m:t>0</m:t>
                        </m:r>
                      </m:sub>
                    </m:sSub>
                  </m:oMath>
                </a14:m>
                <a:r>
                  <a:rPr lang="en-US" sz="6000" dirty="0">
                    <a:solidFill>
                      <a:schemeClr val="bg1">
                        <a:lumMod val="95000"/>
                      </a:schemeClr>
                    </a:solidFill>
                  </a:rPr>
                  <a:t> </a:t>
                </a:r>
                <a:r>
                  <a:rPr lang="en-US" sz="6000" dirty="0">
                    <a:solidFill>
                      <a:srgbClr val="FFC000"/>
                    </a:solidFill>
                  </a:rPr>
                  <a:t>solution</a:t>
                </a:r>
                <a:endParaRPr lang="en-US" sz="6000" dirty="0">
                  <a:solidFill>
                    <a:schemeClr val="bg1">
                      <a:lumMod val="95000"/>
                    </a:schemeClr>
                  </a:solidFill>
                </a:endParaRPr>
              </a:p>
            </p:txBody>
          </p:sp>
        </mc:Choice>
        <mc:Fallback xmlns="">
          <p:sp>
            <p:nvSpPr>
              <p:cNvPr id="26" name="TextBox 25">
                <a:extLst>
                  <a:ext uri="{FF2B5EF4-FFF2-40B4-BE49-F238E27FC236}">
                    <a16:creationId xmlns:a16="http://schemas.microsoft.com/office/drawing/2014/main" id="{E0623BA4-0D1B-D0AF-1DA1-D714C3145336}"/>
                  </a:ext>
                </a:extLst>
              </p:cNvPr>
              <p:cNvSpPr txBox="1">
                <a:spLocks noRot="1" noChangeAspect="1" noMove="1" noResize="1" noEditPoints="1" noAdjustHandles="1" noChangeArrowheads="1" noChangeShapeType="1" noTextEdit="1"/>
              </p:cNvSpPr>
              <p:nvPr/>
            </p:nvSpPr>
            <p:spPr>
              <a:xfrm>
                <a:off x="1295400" y="7289293"/>
                <a:ext cx="8700938" cy="5343899"/>
              </a:xfrm>
              <a:prstGeom prst="rect">
                <a:avLst/>
              </a:prstGeom>
              <a:blipFill>
                <a:blip r:embed="rId5"/>
                <a:stretch>
                  <a:fillRect l="-1312" r="-2041" b="-6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A0C8454-FA5C-774A-E832-F022EA0820A3}"/>
                  </a:ext>
                </a:extLst>
              </p:cNvPr>
              <p:cNvSpPr txBox="1"/>
              <p:nvPr/>
            </p:nvSpPr>
            <p:spPr>
              <a:xfrm rot="18736309">
                <a:off x="13076490" y="10017016"/>
                <a:ext cx="2664410" cy="982448"/>
              </a:xfrm>
              <a:prstGeom prst="rect">
                <a:avLst/>
              </a:prstGeom>
              <a:noFill/>
            </p:spPr>
            <p:txBody>
              <a:bodyPr wrap="square">
                <a:spAutoFit/>
              </a:bodyPr>
              <a:lstStyle/>
              <a:p>
                <a:pPr>
                  <a:lnSpc>
                    <a:spcPct val="150000"/>
                  </a:lnSpc>
                </a:pPr>
                <a14:m>
                  <m:oMath xmlns:m="http://schemas.openxmlformats.org/officeDocument/2006/math">
                    <m:r>
                      <a:rPr lang="en-US" sz="4400" b="0" i="1" smtClean="0">
                        <a:solidFill>
                          <a:schemeClr val="bg1">
                            <a:lumMod val="95000"/>
                          </a:schemeClr>
                        </a:solidFill>
                        <a:latin typeface="Cambria Math" panose="02040503050406030204" pitchFamily="18" charset="0"/>
                      </a:rPr>
                      <m:t>𝑥</m:t>
                    </m:r>
                    <m:d>
                      <m:dPr>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𝑡</m:t>
                        </m:r>
                      </m:e>
                    </m:d>
                    <m:r>
                      <a:rPr lang="en-US" sz="4400" b="0" i="1" smtClean="0">
                        <a:solidFill>
                          <a:schemeClr val="bg1">
                            <a:lumMod val="95000"/>
                          </a:schemeClr>
                        </a:solidFill>
                        <a:latin typeface="Cambria Math" panose="02040503050406030204" pitchFamily="18" charset="0"/>
                      </a:rPr>
                      <m:t>=</m:t>
                    </m:r>
                    <m:r>
                      <a:rPr lang="en-US" sz="4400" b="0" i="1" smtClean="0">
                        <a:solidFill>
                          <a:schemeClr val="bg1">
                            <a:lumMod val="95000"/>
                          </a:schemeClr>
                        </a:solidFill>
                        <a:latin typeface="Cambria Math" panose="02040503050406030204" pitchFamily="18" charset="0"/>
                      </a:rPr>
                      <m:t>𝑡</m:t>
                    </m:r>
                  </m:oMath>
                </a14:m>
                <a:r>
                  <a:rPr lang="en-US" sz="4400" dirty="0">
                    <a:solidFill>
                      <a:schemeClr val="bg1">
                        <a:lumMod val="95000"/>
                      </a:schemeClr>
                    </a:solidFill>
                  </a:rPr>
                  <a:t> </a:t>
                </a:r>
                <a:endParaRPr lang="en-US" sz="4400" dirty="0"/>
              </a:p>
            </p:txBody>
          </p:sp>
        </mc:Choice>
        <mc:Fallback xmlns="">
          <p:sp>
            <p:nvSpPr>
              <p:cNvPr id="30" name="TextBox 29">
                <a:extLst>
                  <a:ext uri="{FF2B5EF4-FFF2-40B4-BE49-F238E27FC236}">
                    <a16:creationId xmlns:a16="http://schemas.microsoft.com/office/drawing/2014/main" id="{4A0C8454-FA5C-774A-E832-F022EA0820A3}"/>
                  </a:ext>
                </a:extLst>
              </p:cNvPr>
              <p:cNvSpPr txBox="1">
                <a:spLocks noRot="1" noChangeAspect="1" noMove="1" noResize="1" noEditPoints="1" noAdjustHandles="1" noChangeArrowheads="1" noChangeShapeType="1" noTextEdit="1"/>
              </p:cNvSpPr>
              <p:nvPr/>
            </p:nvSpPr>
            <p:spPr>
              <a:xfrm rot="18736309">
                <a:off x="13076490" y="10017016"/>
                <a:ext cx="2664410" cy="982448"/>
              </a:xfrm>
              <a:prstGeom prst="rect">
                <a:avLst/>
              </a:prstGeom>
              <a:blipFill>
                <a:blip r:embed="rId6"/>
                <a:stretch>
                  <a:fillRect/>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9070D289-588B-2584-12EA-96017027CAD6}"/>
              </a:ext>
            </a:extLst>
          </p:cNvPr>
          <p:cNvGrpSpPr/>
          <p:nvPr/>
        </p:nvGrpSpPr>
        <p:grpSpPr>
          <a:xfrm>
            <a:off x="438557" y="2888180"/>
            <a:ext cx="18582036" cy="9900564"/>
            <a:chOff x="438557" y="2888180"/>
            <a:chExt cx="18582036" cy="9900564"/>
          </a:xfrm>
        </p:grpSpPr>
        <p:pic>
          <p:nvPicPr>
            <p:cNvPr id="14" name="Graphic 13" descr="Run outline">
              <a:extLst>
                <a:ext uri="{FF2B5EF4-FFF2-40B4-BE49-F238E27FC236}">
                  <a16:creationId xmlns:a16="http://schemas.microsoft.com/office/drawing/2014/main" id="{F16568BD-FD10-C1F9-1A13-6A6DAD94A6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557" y="2888180"/>
              <a:ext cx="1795749" cy="1795749"/>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D9A506A-6B7D-F8C1-EC70-E867B6B5A80C}"/>
                    </a:ext>
                  </a:extLst>
                </p:cNvPr>
                <p:cNvSpPr txBox="1"/>
                <p:nvPr/>
              </p:nvSpPr>
              <p:spPr>
                <a:xfrm rot="17770473">
                  <a:off x="16440911" y="9989028"/>
                  <a:ext cx="3530015" cy="982448"/>
                </a:xfrm>
                <a:prstGeom prst="rect">
                  <a:avLst/>
                </a:prstGeom>
                <a:noFill/>
              </p:spPr>
              <p:txBody>
                <a:bodyPr wrap="square">
                  <a:spAutoFit/>
                </a:bodyPr>
                <a:lstStyle/>
                <a:p>
                  <a:pPr>
                    <a:lnSpc>
                      <a:spcPct val="150000"/>
                    </a:lnSpc>
                  </a:pPr>
                  <a14:m>
                    <m:oMath xmlns:m="http://schemas.openxmlformats.org/officeDocument/2006/math">
                      <m:r>
                        <a:rPr lang="en-US" sz="4400" b="0" i="1" smtClean="0">
                          <a:solidFill>
                            <a:schemeClr val="bg1">
                              <a:lumMod val="95000"/>
                            </a:schemeClr>
                          </a:solidFill>
                          <a:latin typeface="Cambria Math" panose="02040503050406030204" pitchFamily="18" charset="0"/>
                        </a:rPr>
                        <m:t>𝑥</m:t>
                      </m:r>
                      <m:d>
                        <m:dPr>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𝑡</m:t>
                          </m:r>
                        </m:e>
                      </m:d>
                      <m:r>
                        <a:rPr lang="en-US" sz="4400" b="0" i="1" smtClean="0">
                          <a:solidFill>
                            <a:schemeClr val="bg1">
                              <a:lumMod val="95000"/>
                            </a:schemeClr>
                          </a:solidFill>
                          <a:latin typeface="Cambria Math" panose="02040503050406030204" pitchFamily="18" charset="0"/>
                        </a:rPr>
                        <m:t>=2∗</m:t>
                      </m:r>
                      <m:r>
                        <a:rPr lang="en-US" sz="4400" b="0" i="1" smtClean="0">
                          <a:solidFill>
                            <a:schemeClr val="bg1">
                              <a:lumMod val="95000"/>
                            </a:schemeClr>
                          </a:solidFill>
                          <a:latin typeface="Cambria Math" panose="02040503050406030204" pitchFamily="18" charset="0"/>
                        </a:rPr>
                        <m:t>𝑡</m:t>
                      </m:r>
                    </m:oMath>
                  </a14:m>
                  <a:r>
                    <a:rPr lang="en-US" sz="4400" dirty="0">
                      <a:solidFill>
                        <a:schemeClr val="bg1">
                          <a:lumMod val="95000"/>
                        </a:schemeClr>
                      </a:solidFill>
                    </a:rPr>
                    <a:t> </a:t>
                  </a:r>
                  <a:endParaRPr lang="en-US" sz="4400" dirty="0"/>
                </a:p>
              </p:txBody>
            </p:sp>
          </mc:Choice>
          <mc:Fallback xmlns="">
            <p:sp>
              <p:nvSpPr>
                <p:cNvPr id="31" name="TextBox 30">
                  <a:extLst>
                    <a:ext uri="{FF2B5EF4-FFF2-40B4-BE49-F238E27FC236}">
                      <a16:creationId xmlns:a16="http://schemas.microsoft.com/office/drawing/2014/main" id="{DD9A506A-6B7D-F8C1-EC70-E867B6B5A80C}"/>
                    </a:ext>
                  </a:extLst>
                </p:cNvPr>
                <p:cNvSpPr txBox="1">
                  <a:spLocks noRot="1" noChangeAspect="1" noMove="1" noResize="1" noEditPoints="1" noAdjustHandles="1" noChangeArrowheads="1" noChangeShapeType="1" noTextEdit="1"/>
                </p:cNvSpPr>
                <p:nvPr/>
              </p:nvSpPr>
              <p:spPr>
                <a:xfrm rot="17770473">
                  <a:off x="16440911" y="9989028"/>
                  <a:ext cx="3530015" cy="982448"/>
                </a:xfrm>
                <a:prstGeom prst="rect">
                  <a:avLst/>
                </a:prstGeom>
                <a:blipFill>
                  <a:blip r:embed="rId9"/>
                  <a:stretch>
                    <a:fillRect b="-351"/>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40524732-9770-B488-AB73-B71E9541713D}"/>
                </a:ext>
              </a:extLst>
            </p:cNvPr>
            <p:cNvCxnSpPr>
              <a:cxnSpLocks/>
            </p:cNvCxnSpPr>
            <p:nvPr/>
          </p:nvCxnSpPr>
          <p:spPr>
            <a:xfrm flipV="1">
              <a:off x="16819982" y="8379404"/>
              <a:ext cx="2200611" cy="440934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11B5787-B20D-9F4F-7171-41DB57DE8495}"/>
              </a:ext>
            </a:extLst>
          </p:cNvPr>
          <p:cNvGrpSpPr/>
          <p:nvPr/>
        </p:nvGrpSpPr>
        <p:grpSpPr>
          <a:xfrm>
            <a:off x="6248052" y="4670624"/>
            <a:ext cx="8648152" cy="6789215"/>
            <a:chOff x="6248052" y="4670624"/>
            <a:chExt cx="8648152" cy="6789215"/>
          </a:xfrm>
        </p:grpSpPr>
        <p:pic>
          <p:nvPicPr>
            <p:cNvPr id="35" name="Graphic 34" descr="Walk outline">
              <a:extLst>
                <a:ext uri="{FF2B5EF4-FFF2-40B4-BE49-F238E27FC236}">
                  <a16:creationId xmlns:a16="http://schemas.microsoft.com/office/drawing/2014/main" id="{406C0563-FE96-7170-70F4-76DBB183DAFD}"/>
                </a:ext>
              </a:extLst>
            </p:cNvPr>
            <p:cNvPicPr>
              <a:picLocks noChangeAspect="1"/>
            </p:cNvPicPr>
            <p:nvPr/>
          </p:nvPicPr>
          <p:blipFill>
            <a:blip r:embed="rId3">
              <a:extLst>
                <a:ext uri="{96DAC541-7B7A-43D3-8B79-37D633B846F1}">
                  <asvg:svgBlip xmlns:asvg="http://schemas.microsoft.com/office/drawing/2016/SVG/main" r:embed="rId10"/>
                </a:ext>
              </a:extLst>
            </a:blip>
            <a:stretch>
              <a:fillRect/>
            </a:stretch>
          </p:blipFill>
          <p:spPr>
            <a:xfrm>
              <a:off x="6248052" y="4670624"/>
              <a:ext cx="1795749" cy="1795749"/>
            </a:xfrm>
            <a:prstGeom prst="rect">
              <a:avLst/>
            </a:prstGeom>
          </p:spPr>
        </p:pic>
        <p:cxnSp>
          <p:nvCxnSpPr>
            <p:cNvPr id="39" name="Straight Connector 38">
              <a:extLst>
                <a:ext uri="{FF2B5EF4-FFF2-40B4-BE49-F238E27FC236}">
                  <a16:creationId xmlns:a16="http://schemas.microsoft.com/office/drawing/2014/main" id="{DC0ED1FA-3135-E4E4-FC19-1BD6B577EA70}"/>
                </a:ext>
              </a:extLst>
            </p:cNvPr>
            <p:cNvCxnSpPr>
              <a:cxnSpLocks/>
            </p:cNvCxnSpPr>
            <p:nvPr/>
          </p:nvCxnSpPr>
          <p:spPr>
            <a:xfrm flipV="1">
              <a:off x="11835750" y="8390421"/>
              <a:ext cx="3054812" cy="306941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B6F5095-F324-AC66-BA91-551BA436CD46}"/>
                    </a:ext>
                  </a:extLst>
                </p:cNvPr>
                <p:cNvSpPr txBox="1"/>
                <p:nvPr/>
              </p:nvSpPr>
              <p:spPr>
                <a:xfrm rot="19004264">
                  <a:off x="11363552" y="9064893"/>
                  <a:ext cx="3532652" cy="1107996"/>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b="0" i="1" smtClean="0">
                            <a:solidFill>
                              <a:schemeClr val="bg1">
                                <a:lumMod val="95000"/>
                              </a:schemeClr>
                            </a:solidFill>
                            <a:latin typeface="Cambria Math" panose="02040503050406030204" pitchFamily="18" charset="0"/>
                          </a:rPr>
                          <m:t>𝑥</m:t>
                        </m:r>
                        <m:d>
                          <m:dPr>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𝑡</m:t>
                            </m:r>
                          </m:e>
                        </m:d>
                        <m:r>
                          <a:rPr lang="en-US" sz="4400" b="0" i="1" smtClean="0">
                            <a:solidFill>
                              <a:schemeClr val="bg1">
                                <a:lumMod val="95000"/>
                              </a:schemeClr>
                            </a:solidFill>
                            <a:latin typeface="Cambria Math" panose="02040503050406030204" pitchFamily="18" charset="0"/>
                          </a:rPr>
                          <m:t>=</m:t>
                        </m:r>
                        <m:r>
                          <a:rPr lang="en-US" sz="4400" b="0" i="1" smtClean="0">
                            <a:solidFill>
                              <a:schemeClr val="bg1">
                                <a:lumMod val="95000"/>
                              </a:schemeClr>
                            </a:solidFill>
                            <a:latin typeface="Cambria Math" panose="02040503050406030204" pitchFamily="18" charset="0"/>
                          </a:rPr>
                          <m:t>𝑡</m:t>
                        </m:r>
                        <m:r>
                          <a:rPr lang="en-US" sz="4400" b="0" i="1" smtClean="0">
                            <a:solidFill>
                              <a:schemeClr val="bg1">
                                <a:lumMod val="95000"/>
                              </a:schemeClr>
                            </a:solidFill>
                            <a:latin typeface="Cambria Math" panose="02040503050406030204" pitchFamily="18" charset="0"/>
                          </a:rPr>
                          <m:t>+3</m:t>
                        </m:r>
                      </m:oMath>
                    </m:oMathPara>
                  </a14:m>
                  <a:endParaRPr lang="en-US" sz="4400" dirty="0"/>
                </a:p>
              </p:txBody>
            </p:sp>
          </mc:Choice>
          <mc:Fallback xmlns="">
            <p:sp>
              <p:nvSpPr>
                <p:cNvPr id="40" name="TextBox 39">
                  <a:extLst>
                    <a:ext uri="{FF2B5EF4-FFF2-40B4-BE49-F238E27FC236}">
                      <a16:creationId xmlns:a16="http://schemas.microsoft.com/office/drawing/2014/main" id="{3B6F5095-F324-AC66-BA91-551BA436CD46}"/>
                    </a:ext>
                  </a:extLst>
                </p:cNvPr>
                <p:cNvSpPr txBox="1">
                  <a:spLocks noRot="1" noChangeAspect="1" noMove="1" noResize="1" noEditPoints="1" noAdjustHandles="1" noChangeArrowheads="1" noChangeShapeType="1" noTextEdit="1"/>
                </p:cNvSpPr>
                <p:nvPr/>
              </p:nvSpPr>
              <p:spPr>
                <a:xfrm rot="19004264">
                  <a:off x="11363552" y="9064893"/>
                  <a:ext cx="3532652" cy="1107996"/>
                </a:xfrm>
                <a:prstGeom prst="rect">
                  <a:avLst/>
                </a:prstGeom>
                <a:blipFill>
                  <a:blip r:embed="rId11"/>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DB70CB1-B6BF-5223-8986-597211A35CE3}"/>
              </a:ext>
            </a:extLst>
          </p:cNvPr>
          <p:cNvGrpSpPr/>
          <p:nvPr/>
        </p:nvGrpSpPr>
        <p:grpSpPr>
          <a:xfrm>
            <a:off x="8199231" y="2893337"/>
            <a:ext cx="9923424" cy="9206571"/>
            <a:chOff x="4779704" y="2978026"/>
            <a:chExt cx="9923424" cy="9206571"/>
          </a:xfrm>
        </p:grpSpPr>
        <p:pic>
          <p:nvPicPr>
            <p:cNvPr id="7" name="Graphic 6" descr="Run outline">
              <a:extLst>
                <a:ext uri="{FF2B5EF4-FFF2-40B4-BE49-F238E27FC236}">
                  <a16:creationId xmlns:a16="http://schemas.microsoft.com/office/drawing/2014/main" id="{E9012B01-77EE-664F-9494-97F92ACB0B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9704" y="2978026"/>
              <a:ext cx="1795749" cy="179574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492CE9-7255-2E12-5FAA-FD8AE891A7AA}"/>
                    </a:ext>
                  </a:extLst>
                </p:cNvPr>
                <p:cNvSpPr txBox="1"/>
                <p:nvPr/>
              </p:nvSpPr>
              <p:spPr>
                <a:xfrm rot="17770473">
                  <a:off x="11311847" y="9704567"/>
                  <a:ext cx="3977613" cy="982448"/>
                </a:xfrm>
                <a:prstGeom prst="rect">
                  <a:avLst/>
                </a:prstGeom>
                <a:noFill/>
              </p:spPr>
              <p:txBody>
                <a:bodyPr wrap="square">
                  <a:spAutoFit/>
                </a:bodyPr>
                <a:lstStyle/>
                <a:p>
                  <a:pPr>
                    <a:lnSpc>
                      <a:spcPct val="150000"/>
                    </a:lnSpc>
                  </a:pPr>
                  <a14:m>
                    <m:oMath xmlns:m="http://schemas.openxmlformats.org/officeDocument/2006/math">
                      <m:r>
                        <a:rPr lang="en-US" sz="4400" b="0" i="1" smtClean="0">
                          <a:solidFill>
                            <a:schemeClr val="bg1">
                              <a:lumMod val="95000"/>
                            </a:schemeClr>
                          </a:solidFill>
                          <a:latin typeface="Cambria Math" panose="02040503050406030204" pitchFamily="18" charset="0"/>
                        </a:rPr>
                        <m:t>𝑥</m:t>
                      </m:r>
                      <m:d>
                        <m:dPr>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𝑡</m:t>
                          </m:r>
                        </m:e>
                      </m:d>
                      <m:r>
                        <a:rPr lang="en-US" sz="4400" b="0" i="1" smtClean="0">
                          <a:solidFill>
                            <a:schemeClr val="bg1">
                              <a:lumMod val="95000"/>
                            </a:schemeClr>
                          </a:solidFill>
                          <a:latin typeface="Cambria Math" panose="02040503050406030204" pitchFamily="18" charset="0"/>
                        </a:rPr>
                        <m:t>=2∗</m:t>
                      </m:r>
                      <m:r>
                        <a:rPr lang="en-US" sz="4400" b="0" i="1" smtClean="0">
                          <a:solidFill>
                            <a:schemeClr val="bg1">
                              <a:lumMod val="95000"/>
                            </a:schemeClr>
                          </a:solidFill>
                          <a:latin typeface="Cambria Math" panose="02040503050406030204" pitchFamily="18" charset="0"/>
                        </a:rPr>
                        <m:t>𝑡</m:t>
                      </m:r>
                      <m:r>
                        <a:rPr lang="en-US" sz="4400" b="0" i="1" smtClean="0">
                          <a:solidFill>
                            <a:schemeClr val="bg1">
                              <a:lumMod val="95000"/>
                            </a:schemeClr>
                          </a:solidFill>
                          <a:latin typeface="Cambria Math" panose="02040503050406030204" pitchFamily="18" charset="0"/>
                        </a:rPr>
                        <m:t>+4</m:t>
                      </m:r>
                    </m:oMath>
                  </a14:m>
                  <a:r>
                    <a:rPr lang="en-US" sz="4400" dirty="0">
                      <a:solidFill>
                        <a:schemeClr val="bg1">
                          <a:lumMod val="95000"/>
                        </a:schemeClr>
                      </a:solidFill>
                    </a:rPr>
                    <a:t> </a:t>
                  </a:r>
                  <a:endParaRPr lang="en-US" sz="4400" dirty="0"/>
                </a:p>
              </p:txBody>
            </p:sp>
          </mc:Choice>
          <mc:Fallback xmlns="">
            <p:sp>
              <p:nvSpPr>
                <p:cNvPr id="8" name="TextBox 7">
                  <a:extLst>
                    <a:ext uri="{FF2B5EF4-FFF2-40B4-BE49-F238E27FC236}">
                      <a16:creationId xmlns:a16="http://schemas.microsoft.com/office/drawing/2014/main" id="{2D492CE9-7255-2E12-5FAA-FD8AE891A7AA}"/>
                    </a:ext>
                  </a:extLst>
                </p:cNvPr>
                <p:cNvSpPr txBox="1">
                  <a:spLocks noRot="1" noChangeAspect="1" noMove="1" noResize="1" noEditPoints="1" noAdjustHandles="1" noChangeArrowheads="1" noChangeShapeType="1" noTextEdit="1"/>
                </p:cNvSpPr>
                <p:nvPr/>
              </p:nvSpPr>
              <p:spPr>
                <a:xfrm rot="17770473">
                  <a:off x="11311847" y="9704567"/>
                  <a:ext cx="3977613" cy="982448"/>
                </a:xfrm>
                <a:prstGeom prst="rect">
                  <a:avLst/>
                </a:prstGeom>
                <a:blipFill>
                  <a:blip r:embed="rId12"/>
                  <a:stretch>
                    <a:fillRect r="-1435" b="-633"/>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2E54494E-7B83-CD36-5CA8-07A826ACC482}"/>
                </a:ext>
              </a:extLst>
            </p:cNvPr>
            <p:cNvCxnSpPr>
              <a:cxnSpLocks/>
            </p:cNvCxnSpPr>
            <p:nvPr/>
          </p:nvCxnSpPr>
          <p:spPr>
            <a:xfrm flipV="1">
              <a:off x="13384249" y="8475110"/>
              <a:ext cx="1318879" cy="2659858"/>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B2B55E-A90B-387D-35CE-CF84DA9BF5A5}"/>
                  </a:ext>
                </a:extLst>
              </p:cNvPr>
              <p:cNvSpPr txBox="1"/>
              <p:nvPr/>
            </p:nvSpPr>
            <p:spPr>
              <a:xfrm>
                <a:off x="13304369" y="7084230"/>
                <a:ext cx="2145693" cy="1306191"/>
              </a:xfrm>
              <a:prstGeom prst="rect">
                <a:avLst/>
              </a:prstGeom>
              <a:noFill/>
            </p:spPr>
            <p:txBody>
              <a:bodyPr wrap="square">
                <a:spAutoFit/>
              </a:bodyPr>
              <a:lstStyle/>
              <a:p>
                <a:pPr>
                  <a:lnSpc>
                    <a:spcPct val="150000"/>
                  </a:lnSpc>
                </a:pPr>
                <a14:m>
                  <m:oMath xmlns:m="http://schemas.openxmlformats.org/officeDocument/2006/math">
                    <m:acc>
                      <m:accPr>
                        <m:chr m:val="̇"/>
                        <m:ctrlPr>
                          <a:rPr lang="en-US" sz="6000" i="1" smtClean="0">
                            <a:solidFill>
                              <a:schemeClr val="accent1"/>
                            </a:solidFill>
                            <a:latin typeface="Cambria Math" panose="02040503050406030204" pitchFamily="18" charset="0"/>
                          </a:rPr>
                        </m:ctrlPr>
                      </m:accPr>
                      <m:e>
                        <m:r>
                          <a:rPr lang="en-US" sz="6000" i="1">
                            <a:solidFill>
                              <a:schemeClr val="accent1"/>
                            </a:solidFill>
                            <a:latin typeface="Cambria Math" panose="02040503050406030204" pitchFamily="18" charset="0"/>
                          </a:rPr>
                          <m:t>𝑥</m:t>
                        </m:r>
                      </m:e>
                    </m:acc>
                  </m:oMath>
                </a14:m>
                <a:r>
                  <a:rPr lang="en-US" sz="6000" dirty="0">
                    <a:solidFill>
                      <a:schemeClr val="accent1"/>
                    </a:solidFill>
                  </a:rPr>
                  <a:t> = </a:t>
                </a:r>
                <a14:m>
                  <m:oMath xmlns:m="http://schemas.openxmlformats.org/officeDocument/2006/math">
                    <m:r>
                      <a:rPr lang="en-US" sz="6000" b="0" i="1" smtClean="0">
                        <a:solidFill>
                          <a:schemeClr val="accent1"/>
                        </a:solidFill>
                        <a:latin typeface="Cambria Math" panose="02040503050406030204" pitchFamily="18" charset="0"/>
                      </a:rPr>
                      <m:t>1</m:t>
                    </m:r>
                  </m:oMath>
                </a14:m>
                <a:endParaRPr lang="en-US" sz="6000" dirty="0">
                  <a:solidFill>
                    <a:schemeClr val="accent1"/>
                  </a:solidFill>
                </a:endParaRPr>
              </a:p>
            </p:txBody>
          </p:sp>
        </mc:Choice>
        <mc:Fallback xmlns="">
          <p:sp>
            <p:nvSpPr>
              <p:cNvPr id="15" name="TextBox 14">
                <a:extLst>
                  <a:ext uri="{FF2B5EF4-FFF2-40B4-BE49-F238E27FC236}">
                    <a16:creationId xmlns:a16="http://schemas.microsoft.com/office/drawing/2014/main" id="{17B2B55E-A90B-387D-35CE-CF84DA9BF5A5}"/>
                  </a:ext>
                </a:extLst>
              </p:cNvPr>
              <p:cNvSpPr txBox="1">
                <a:spLocks noRot="1" noChangeAspect="1" noMove="1" noResize="1" noEditPoints="1" noAdjustHandles="1" noChangeArrowheads="1" noChangeShapeType="1" noTextEdit="1"/>
              </p:cNvSpPr>
              <p:nvPr/>
            </p:nvSpPr>
            <p:spPr>
              <a:xfrm>
                <a:off x="13304369" y="7084230"/>
                <a:ext cx="2145693" cy="1306191"/>
              </a:xfrm>
              <a:prstGeom prst="rect">
                <a:avLst/>
              </a:prstGeom>
              <a:blipFill>
                <a:blip r:embed="rId13"/>
                <a:stretch>
                  <a:fillRect l="-4118"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1C64C17-A7FD-ADD6-0B95-2A9CC58D16DC}"/>
                  </a:ext>
                </a:extLst>
              </p:cNvPr>
              <p:cNvSpPr txBox="1"/>
              <p:nvPr/>
            </p:nvSpPr>
            <p:spPr>
              <a:xfrm>
                <a:off x="17987914" y="7084230"/>
                <a:ext cx="2145693" cy="1306191"/>
              </a:xfrm>
              <a:prstGeom prst="rect">
                <a:avLst/>
              </a:prstGeom>
              <a:noFill/>
            </p:spPr>
            <p:txBody>
              <a:bodyPr wrap="square">
                <a:spAutoFit/>
              </a:bodyPr>
              <a:lstStyle/>
              <a:p>
                <a:pPr>
                  <a:lnSpc>
                    <a:spcPct val="150000"/>
                  </a:lnSpc>
                </a:pPr>
                <a14:m>
                  <m:oMath xmlns:m="http://schemas.openxmlformats.org/officeDocument/2006/math">
                    <m:acc>
                      <m:accPr>
                        <m:chr m:val="̇"/>
                        <m:ctrlPr>
                          <a:rPr lang="en-US" sz="6000" i="1" smtClean="0">
                            <a:solidFill>
                              <a:schemeClr val="accent6"/>
                            </a:solidFill>
                            <a:latin typeface="Cambria Math" panose="02040503050406030204" pitchFamily="18" charset="0"/>
                          </a:rPr>
                        </m:ctrlPr>
                      </m:accPr>
                      <m:e>
                        <m:r>
                          <a:rPr lang="en-US" sz="6000" i="1">
                            <a:solidFill>
                              <a:schemeClr val="accent6"/>
                            </a:solidFill>
                            <a:latin typeface="Cambria Math" panose="02040503050406030204" pitchFamily="18" charset="0"/>
                          </a:rPr>
                          <m:t>𝑥</m:t>
                        </m:r>
                      </m:e>
                    </m:acc>
                  </m:oMath>
                </a14:m>
                <a:r>
                  <a:rPr lang="en-US" sz="6000" dirty="0">
                    <a:solidFill>
                      <a:schemeClr val="accent6"/>
                    </a:solidFill>
                  </a:rPr>
                  <a:t> = </a:t>
                </a:r>
                <a14:m>
                  <m:oMath xmlns:m="http://schemas.openxmlformats.org/officeDocument/2006/math">
                    <m:r>
                      <a:rPr lang="en-US" sz="6000" b="0" i="1" smtClean="0">
                        <a:solidFill>
                          <a:schemeClr val="accent6"/>
                        </a:solidFill>
                        <a:latin typeface="Cambria Math" panose="02040503050406030204" pitchFamily="18" charset="0"/>
                      </a:rPr>
                      <m:t>2</m:t>
                    </m:r>
                  </m:oMath>
                </a14:m>
                <a:endParaRPr lang="en-US" sz="6000" dirty="0">
                  <a:solidFill>
                    <a:schemeClr val="accent6"/>
                  </a:solidFill>
                </a:endParaRPr>
              </a:p>
            </p:txBody>
          </p:sp>
        </mc:Choice>
        <mc:Fallback xmlns="">
          <p:sp>
            <p:nvSpPr>
              <p:cNvPr id="17" name="TextBox 16">
                <a:extLst>
                  <a:ext uri="{FF2B5EF4-FFF2-40B4-BE49-F238E27FC236}">
                    <a16:creationId xmlns:a16="http://schemas.microsoft.com/office/drawing/2014/main" id="{F1C64C17-A7FD-ADD6-0B95-2A9CC58D16DC}"/>
                  </a:ext>
                </a:extLst>
              </p:cNvPr>
              <p:cNvSpPr txBox="1">
                <a:spLocks noRot="1" noChangeAspect="1" noMove="1" noResize="1" noEditPoints="1" noAdjustHandles="1" noChangeArrowheads="1" noChangeShapeType="1" noTextEdit="1"/>
              </p:cNvSpPr>
              <p:nvPr/>
            </p:nvSpPr>
            <p:spPr>
              <a:xfrm>
                <a:off x="17987914" y="7084230"/>
                <a:ext cx="2145693" cy="1306191"/>
              </a:xfrm>
              <a:prstGeom prst="rect">
                <a:avLst/>
              </a:prstGeom>
              <a:blipFill>
                <a:blip r:embed="rId14"/>
                <a:stretch>
                  <a:fillRect l="-4706"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537395-6D9C-C0FA-0280-DE318A5EA825}"/>
                  </a:ext>
                </a:extLst>
              </p:cNvPr>
              <p:cNvSpPr txBox="1"/>
              <p:nvPr/>
            </p:nvSpPr>
            <p:spPr>
              <a:xfrm>
                <a:off x="15235110" y="1868666"/>
                <a:ext cx="8380436" cy="3477875"/>
              </a:xfrm>
              <a:prstGeom prst="rect">
                <a:avLst/>
              </a:prstGeom>
              <a:noFill/>
            </p:spPr>
            <p:txBody>
              <a:bodyPr wrap="square">
                <a:spAutoFit/>
              </a:bodyPr>
              <a:lstStyle/>
              <a:p>
                <a14:m>
                  <m:oMath xmlns:m="http://schemas.openxmlformats.org/officeDocument/2006/math">
                    <m:acc>
                      <m:accPr>
                        <m:chr m:val="̇"/>
                        <m:ctrlPr>
                          <a:rPr lang="en-US" sz="4400" i="1" smtClean="0">
                            <a:solidFill>
                              <a:schemeClr val="bg1">
                                <a:lumMod val="95000"/>
                              </a:schemeClr>
                            </a:solidFill>
                            <a:latin typeface="Cambria Math" panose="02040503050406030204" pitchFamily="18" charset="0"/>
                          </a:rPr>
                        </m:ctrlPr>
                      </m:accPr>
                      <m:e>
                        <m:r>
                          <a:rPr lang="en-US" sz="4400" i="1">
                            <a:solidFill>
                              <a:schemeClr val="bg1">
                                <a:lumMod val="95000"/>
                              </a:schemeClr>
                            </a:solidFill>
                            <a:latin typeface="Cambria Math" panose="02040503050406030204" pitchFamily="18" charset="0"/>
                          </a:rPr>
                          <m:t>𝑥</m:t>
                        </m:r>
                      </m:e>
                    </m:acc>
                  </m:oMath>
                </a14:m>
                <a:r>
                  <a:rPr lang="en-US" sz="4400" dirty="0">
                    <a:solidFill>
                      <a:schemeClr val="bg1">
                        <a:lumMod val="95000"/>
                      </a:schemeClr>
                    </a:solidFill>
                  </a:rPr>
                  <a:t> = </a:t>
                </a:r>
                <a14:m>
                  <m:oMath xmlns:m="http://schemas.openxmlformats.org/officeDocument/2006/math">
                    <m:r>
                      <a:rPr lang="en-US" sz="4400" b="0" i="1" smtClean="0">
                        <a:solidFill>
                          <a:schemeClr val="bg1">
                            <a:lumMod val="95000"/>
                          </a:schemeClr>
                        </a:solidFill>
                        <a:latin typeface="Cambria Math" panose="02040503050406030204" pitchFamily="18" charset="0"/>
                      </a:rPr>
                      <m:t>𝑣</m:t>
                    </m:r>
                    <m:r>
                      <a:rPr lang="en-US" sz="4400" b="0" i="0" smtClean="0">
                        <a:solidFill>
                          <a:schemeClr val="bg1">
                            <a:lumMod val="95000"/>
                          </a:schemeClr>
                        </a:solidFill>
                        <a:latin typeface="Cambria Math" panose="02040503050406030204" pitchFamily="18" charset="0"/>
                      </a:rPr>
                      <m:t> </m:t>
                    </m:r>
                  </m:oMath>
                </a14:m>
                <a:r>
                  <a:rPr lang="en-US" sz="4400" dirty="0">
                    <a:solidFill>
                      <a:srgbClr val="FFC000"/>
                    </a:solidFill>
                  </a:rPr>
                  <a:t> ODE</a:t>
                </a:r>
              </a:p>
              <a:p>
                <a:pPr/>
                <a14:m>
                  <m:oMathPara xmlns:m="http://schemas.openxmlformats.org/officeDocument/2006/math">
                    <m:oMathParaPr>
                      <m:jc m:val="left"/>
                    </m:oMathParaPr>
                    <m:oMath xmlns:m="http://schemas.openxmlformats.org/officeDocument/2006/math">
                      <m:r>
                        <a:rPr lang="en-US" sz="4400" b="0" i="1" smtClean="0">
                          <a:solidFill>
                            <a:schemeClr val="bg1">
                              <a:lumMod val="95000"/>
                            </a:schemeClr>
                          </a:solidFill>
                          <a:latin typeface="Cambria Math" panose="02040503050406030204" pitchFamily="18" charset="0"/>
                        </a:rPr>
                        <m:t>𝑥</m:t>
                      </m:r>
                      <m:d>
                        <m:dPr>
                          <m:ctrlPr>
                            <a:rPr lang="en-US" sz="4400" b="0" i="1" smtClean="0">
                              <a:solidFill>
                                <a:schemeClr val="bg1">
                                  <a:lumMod val="95000"/>
                                </a:schemeClr>
                              </a:solidFill>
                              <a:latin typeface="Cambria Math" panose="02040503050406030204" pitchFamily="18" charset="0"/>
                            </a:rPr>
                          </m:ctrlPr>
                        </m:dPr>
                        <m:e>
                          <m:r>
                            <a:rPr lang="en-US" sz="4400" b="0" i="1" smtClean="0">
                              <a:solidFill>
                                <a:schemeClr val="bg1">
                                  <a:lumMod val="95000"/>
                                </a:schemeClr>
                              </a:solidFill>
                              <a:latin typeface="Cambria Math" panose="02040503050406030204" pitchFamily="18" charset="0"/>
                            </a:rPr>
                            <m:t>𝑡</m:t>
                          </m:r>
                        </m:e>
                      </m:d>
                      <m:r>
                        <m:rPr>
                          <m:nor/>
                        </m:rPr>
                        <a:rPr lang="en-US" sz="4400" b="0" i="0" smtClean="0">
                          <a:solidFill>
                            <a:schemeClr val="bg1">
                              <a:lumMod val="95000"/>
                            </a:schemeClr>
                          </a:solidFill>
                          <a:latin typeface="Cambria Math" panose="02040503050406030204" pitchFamily="18" charset="0"/>
                        </a:rPr>
                        <m:t> </m:t>
                      </m:r>
                      <m:r>
                        <m:rPr>
                          <m:nor/>
                        </m:rPr>
                        <a:rPr lang="en-US" sz="4400" b="0" i="0" dirty="0" smtClean="0">
                          <a:solidFill>
                            <a:srgbClr val="FFC000"/>
                          </a:solidFill>
                        </a:rPr>
                        <m:t>dependant</m:t>
                      </m:r>
                      <m:r>
                        <m:rPr>
                          <m:nor/>
                        </m:rPr>
                        <a:rPr lang="en-US" sz="4400" b="0" i="0" dirty="0" smtClean="0">
                          <a:solidFill>
                            <a:srgbClr val="FFC000"/>
                          </a:solidFill>
                        </a:rPr>
                        <m:t> </m:t>
                      </m:r>
                      <m:r>
                        <m:rPr>
                          <m:nor/>
                        </m:rPr>
                        <a:rPr lang="en-US" sz="4400" b="0" i="0" dirty="0" smtClean="0">
                          <a:solidFill>
                            <a:srgbClr val="FFC000"/>
                          </a:solidFill>
                        </a:rPr>
                        <m:t>variable</m:t>
                      </m:r>
                      <m:r>
                        <m:rPr>
                          <m:nor/>
                        </m:rPr>
                        <a:rPr lang="en-US" sz="4400" b="0" i="0" dirty="0" smtClean="0">
                          <a:solidFill>
                            <a:srgbClr val="FFC000"/>
                          </a:solidFill>
                        </a:rPr>
                        <m:t> </m:t>
                      </m:r>
                    </m:oMath>
                  </m:oMathPara>
                </a14:m>
                <a:endParaRPr lang="en-US" sz="4400" b="0" i="0" dirty="0">
                  <a:solidFill>
                    <a:srgbClr val="FFC000"/>
                  </a:solidFill>
                </a:endParaRPr>
              </a:p>
              <a:p>
                <a14:m>
                  <m:oMath xmlns:m="http://schemas.openxmlformats.org/officeDocument/2006/math">
                    <m:r>
                      <a:rPr lang="en-US" sz="4400" b="0" i="1" smtClean="0">
                        <a:solidFill>
                          <a:schemeClr val="bg1">
                            <a:lumMod val="95000"/>
                          </a:schemeClr>
                        </a:solidFill>
                        <a:latin typeface="Cambria Math" panose="02040503050406030204" pitchFamily="18" charset="0"/>
                      </a:rPr>
                      <m:t>𝑡</m:t>
                    </m:r>
                  </m:oMath>
                </a14:m>
                <a:r>
                  <a:rPr lang="en-US" sz="4400" dirty="0">
                    <a:solidFill>
                      <a:srgbClr val="FFC000"/>
                    </a:solidFill>
                  </a:rPr>
                  <a:t> </a:t>
                </a:r>
                <a14:m>
                  <m:oMath xmlns:m="http://schemas.openxmlformats.org/officeDocument/2006/math">
                    <m:r>
                      <m:rPr>
                        <m:nor/>
                      </m:rPr>
                      <a:rPr lang="en-US" sz="4400" b="0" i="0" dirty="0" smtClean="0">
                        <a:solidFill>
                          <a:srgbClr val="FFC000"/>
                        </a:solidFill>
                      </a:rPr>
                      <m:t>ind</m:t>
                    </m:r>
                    <m:r>
                      <m:rPr>
                        <m:nor/>
                      </m:rPr>
                      <a:rPr lang="en-US" sz="4400" dirty="0" smtClean="0">
                        <a:solidFill>
                          <a:srgbClr val="FFC000"/>
                        </a:solidFill>
                      </a:rPr>
                      <m:t>ependant</m:t>
                    </m:r>
                    <m:r>
                      <m:rPr>
                        <m:nor/>
                      </m:rPr>
                      <a:rPr lang="en-US" sz="4400" dirty="0" smtClean="0">
                        <a:solidFill>
                          <a:srgbClr val="FFC000"/>
                        </a:solidFill>
                      </a:rPr>
                      <m:t> </m:t>
                    </m:r>
                    <m:r>
                      <m:rPr>
                        <m:nor/>
                      </m:rPr>
                      <a:rPr lang="en-US" sz="4400" dirty="0">
                        <a:solidFill>
                          <a:srgbClr val="FFC000"/>
                        </a:solidFill>
                      </a:rPr>
                      <m:t>variable</m:t>
                    </m:r>
                    <m:r>
                      <m:rPr>
                        <m:nor/>
                      </m:rPr>
                      <a:rPr lang="en-US" sz="4400" dirty="0">
                        <a:solidFill>
                          <a:srgbClr val="FFC000"/>
                        </a:solidFill>
                      </a:rPr>
                      <m:t> </m:t>
                    </m:r>
                  </m:oMath>
                </a14:m>
                <a:endParaRPr lang="en-US" sz="4400" dirty="0">
                  <a:solidFill>
                    <a:srgbClr val="FFC000"/>
                  </a:solidFill>
                </a:endParaRPr>
              </a:p>
              <a:p>
                <a14:m>
                  <m:oMath xmlns:m="http://schemas.openxmlformats.org/officeDocument/2006/math">
                    <m:r>
                      <a:rPr lang="en-US" sz="4400" i="1">
                        <a:solidFill>
                          <a:schemeClr val="bg1">
                            <a:lumMod val="95000"/>
                          </a:schemeClr>
                        </a:solidFill>
                        <a:latin typeface="Cambria Math" panose="02040503050406030204" pitchFamily="18" charset="0"/>
                      </a:rPr>
                      <m:t>𝑣</m:t>
                    </m:r>
                  </m:oMath>
                </a14:m>
                <a:r>
                  <a:rPr lang="en-US" sz="4400" i="1" dirty="0">
                    <a:solidFill>
                      <a:schemeClr val="bg1">
                        <a:lumMod val="95000"/>
                      </a:schemeClr>
                    </a:solidFill>
                    <a:latin typeface="Cambria Math" panose="02040503050406030204" pitchFamily="18" charset="0"/>
                  </a:rPr>
                  <a:t> </a:t>
                </a:r>
                <a14:m>
                  <m:oMath xmlns:m="http://schemas.openxmlformats.org/officeDocument/2006/math">
                    <m:r>
                      <m:rPr>
                        <m:nor/>
                      </m:rPr>
                      <a:rPr lang="en-US" sz="4400" dirty="0">
                        <a:solidFill>
                          <a:srgbClr val="FFC000"/>
                        </a:solidFill>
                      </a:rPr>
                      <m:t>rate</m:t>
                    </m:r>
                    <m:r>
                      <m:rPr>
                        <m:nor/>
                      </m:rPr>
                      <a:rPr lang="en-US" sz="4400" dirty="0">
                        <a:solidFill>
                          <a:srgbClr val="FFC000"/>
                        </a:solidFill>
                      </a:rPr>
                      <m:t> </m:t>
                    </m:r>
                    <m:r>
                      <m:rPr>
                        <m:nor/>
                      </m:rPr>
                      <a:rPr lang="en-US" sz="4400" dirty="0">
                        <a:solidFill>
                          <a:srgbClr val="FFC000"/>
                        </a:solidFill>
                      </a:rPr>
                      <m:t>parameter</m:t>
                    </m:r>
                  </m:oMath>
                </a14:m>
                <a:endParaRPr lang="en-US" sz="4400" dirty="0">
                  <a:solidFill>
                    <a:srgbClr val="FFC000"/>
                  </a:solidFill>
                </a:endParaRPr>
              </a:p>
              <a:p>
                <a14:m>
                  <m:oMath xmlns:m="http://schemas.openxmlformats.org/officeDocument/2006/math">
                    <m:sSub>
                      <m:sSubPr>
                        <m:ctrlPr>
                          <a:rPr lang="en-US" sz="4400" b="0" i="1" smtClean="0">
                            <a:solidFill>
                              <a:schemeClr val="bg1">
                                <a:lumMod val="95000"/>
                              </a:schemeClr>
                            </a:solidFill>
                            <a:latin typeface="Cambria Math" panose="02040503050406030204" pitchFamily="18" charset="0"/>
                          </a:rPr>
                        </m:ctrlPr>
                      </m:sSubPr>
                      <m:e>
                        <m:r>
                          <a:rPr lang="en-US" sz="4400" i="1">
                            <a:solidFill>
                              <a:schemeClr val="bg1">
                                <a:lumMod val="95000"/>
                              </a:schemeClr>
                            </a:solidFill>
                            <a:latin typeface="Cambria Math" panose="02040503050406030204" pitchFamily="18" charset="0"/>
                          </a:rPr>
                          <m:t>𝑥</m:t>
                        </m:r>
                      </m:e>
                      <m:sub>
                        <m:r>
                          <a:rPr lang="en-US" sz="4400" b="0" i="1" smtClean="0">
                            <a:solidFill>
                              <a:schemeClr val="bg1">
                                <a:lumMod val="95000"/>
                              </a:schemeClr>
                            </a:solidFill>
                            <a:latin typeface="Cambria Math" panose="02040503050406030204" pitchFamily="18" charset="0"/>
                          </a:rPr>
                          <m:t>0</m:t>
                        </m:r>
                      </m:sub>
                    </m:sSub>
                  </m:oMath>
                </a14:m>
                <a:r>
                  <a:rPr lang="en-US" sz="4400" dirty="0">
                    <a:solidFill>
                      <a:srgbClr val="FFC000"/>
                    </a:solidFill>
                  </a:rPr>
                  <a:t> </a:t>
                </a:r>
                <a14:m>
                  <m:oMath xmlns:m="http://schemas.openxmlformats.org/officeDocument/2006/math">
                    <m:r>
                      <m:rPr>
                        <m:nor/>
                      </m:rPr>
                      <a:rPr lang="en-US" sz="4400" dirty="0">
                        <a:solidFill>
                          <a:srgbClr val="FFC000"/>
                        </a:solidFill>
                      </a:rPr>
                      <m:t>in</m:t>
                    </m:r>
                    <m:r>
                      <m:rPr>
                        <m:nor/>
                      </m:rPr>
                      <a:rPr lang="en-US" sz="4400" b="0" i="0" dirty="0" smtClean="0">
                        <a:solidFill>
                          <a:srgbClr val="FFC000"/>
                        </a:solidFill>
                      </a:rPr>
                      <m:t>itial</m:t>
                    </m:r>
                    <m:r>
                      <m:rPr>
                        <m:nor/>
                      </m:rPr>
                      <a:rPr lang="en-US" sz="4400" b="0" i="0" dirty="0" smtClean="0">
                        <a:solidFill>
                          <a:srgbClr val="FFC000"/>
                        </a:solidFill>
                      </a:rPr>
                      <m:t> </m:t>
                    </m:r>
                    <m:r>
                      <m:rPr>
                        <m:nor/>
                      </m:rPr>
                      <a:rPr lang="en-US" sz="4400" b="0" i="0" dirty="0" smtClean="0">
                        <a:solidFill>
                          <a:srgbClr val="FFC000"/>
                        </a:solidFill>
                      </a:rPr>
                      <m:t>condition</m:t>
                    </m:r>
                  </m:oMath>
                </a14:m>
                <a:endParaRPr lang="en-US" sz="4400" dirty="0">
                  <a:solidFill>
                    <a:srgbClr val="FFC000"/>
                  </a:solidFill>
                </a:endParaRPr>
              </a:p>
            </p:txBody>
          </p:sp>
        </mc:Choice>
        <mc:Fallback xmlns="">
          <p:sp>
            <p:nvSpPr>
              <p:cNvPr id="18" name="TextBox 17">
                <a:extLst>
                  <a:ext uri="{FF2B5EF4-FFF2-40B4-BE49-F238E27FC236}">
                    <a16:creationId xmlns:a16="http://schemas.microsoft.com/office/drawing/2014/main" id="{DC537395-6D9C-C0FA-0280-DE318A5EA825}"/>
                  </a:ext>
                </a:extLst>
              </p:cNvPr>
              <p:cNvSpPr txBox="1">
                <a:spLocks noRot="1" noChangeAspect="1" noMove="1" noResize="1" noEditPoints="1" noAdjustHandles="1" noChangeArrowheads="1" noChangeShapeType="1" noTextEdit="1"/>
              </p:cNvSpPr>
              <p:nvPr/>
            </p:nvSpPr>
            <p:spPr>
              <a:xfrm>
                <a:off x="15235110" y="1868666"/>
                <a:ext cx="8380436" cy="3477875"/>
              </a:xfrm>
              <a:prstGeom prst="rect">
                <a:avLst/>
              </a:prstGeom>
              <a:blipFill>
                <a:blip r:embed="rId15"/>
                <a:stretch>
                  <a:fillRect l="-908" t="-3650" b="-5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14DAC55-2AD9-8846-9B81-95A8347529A0}"/>
                  </a:ext>
                </a:extLst>
              </p:cNvPr>
              <p:cNvSpPr txBox="1"/>
              <p:nvPr/>
            </p:nvSpPr>
            <p:spPr>
              <a:xfrm>
                <a:off x="626125" y="6703297"/>
                <a:ext cx="1795749" cy="707886"/>
              </a:xfrm>
              <a:prstGeom prst="rect">
                <a:avLst/>
              </a:prstGeom>
              <a:noFill/>
            </p:spPr>
            <p:txBody>
              <a:bodyPr wrap="square">
                <a:spAutoFit/>
              </a:bodyPr>
              <a:lstStyle/>
              <a:p>
                <a14:m>
                  <m:oMath xmlns:m="http://schemas.openxmlformats.org/officeDocument/2006/math">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𝑥</m:t>
                        </m:r>
                      </m:e>
                      <m:sub>
                        <m:r>
                          <a:rPr lang="en-US" sz="4000" b="0" i="1" smtClean="0">
                            <a:solidFill>
                              <a:schemeClr val="bg1">
                                <a:lumMod val="95000"/>
                              </a:schemeClr>
                            </a:solidFill>
                            <a:latin typeface="Cambria Math" panose="02040503050406030204" pitchFamily="18" charset="0"/>
                          </a:rPr>
                          <m:t>0</m:t>
                        </m:r>
                      </m:sub>
                    </m:sSub>
                    <m:r>
                      <a:rPr lang="en-US" sz="4000" b="0" i="1" smtClean="0">
                        <a:solidFill>
                          <a:schemeClr val="bg1">
                            <a:lumMod val="95000"/>
                          </a:schemeClr>
                        </a:solidFill>
                        <a:latin typeface="Cambria Math" panose="02040503050406030204" pitchFamily="18" charset="0"/>
                      </a:rPr>
                      <m:t>=0</m:t>
                    </m:r>
                  </m:oMath>
                </a14:m>
                <a:r>
                  <a:rPr lang="en-US" sz="4000" dirty="0">
                    <a:solidFill>
                      <a:schemeClr val="bg1">
                        <a:lumMod val="95000"/>
                      </a:schemeClr>
                    </a:solidFill>
                  </a:rPr>
                  <a:t> </a:t>
                </a:r>
                <a:endParaRPr lang="en-US" sz="4000" dirty="0"/>
              </a:p>
            </p:txBody>
          </p:sp>
        </mc:Choice>
        <mc:Fallback xmlns="">
          <p:sp>
            <p:nvSpPr>
              <p:cNvPr id="20" name="TextBox 19">
                <a:extLst>
                  <a:ext uri="{FF2B5EF4-FFF2-40B4-BE49-F238E27FC236}">
                    <a16:creationId xmlns:a16="http://schemas.microsoft.com/office/drawing/2014/main" id="{014DAC55-2AD9-8846-9B81-95A8347529A0}"/>
                  </a:ext>
                </a:extLst>
              </p:cNvPr>
              <p:cNvSpPr txBox="1">
                <a:spLocks noRot="1" noChangeAspect="1" noMove="1" noResize="1" noEditPoints="1" noAdjustHandles="1" noChangeArrowheads="1" noChangeShapeType="1" noTextEdit="1"/>
              </p:cNvSpPr>
              <p:nvPr/>
            </p:nvSpPr>
            <p:spPr>
              <a:xfrm>
                <a:off x="626125" y="6703297"/>
                <a:ext cx="1795749" cy="707886"/>
              </a:xfrm>
              <a:prstGeom prst="rect">
                <a:avLst/>
              </a:prstGeom>
              <a:blipFill>
                <a:blip r:embed="rId16"/>
                <a:stretch>
                  <a:fillRect l="-2113"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BD3617A-CAD7-851F-01EA-B1E29B79A523}"/>
                  </a:ext>
                </a:extLst>
              </p:cNvPr>
              <p:cNvSpPr txBox="1"/>
              <p:nvPr/>
            </p:nvSpPr>
            <p:spPr>
              <a:xfrm>
                <a:off x="6403482" y="6703297"/>
                <a:ext cx="1795749" cy="707886"/>
              </a:xfrm>
              <a:prstGeom prst="rect">
                <a:avLst/>
              </a:prstGeom>
              <a:noFill/>
            </p:spPr>
            <p:txBody>
              <a:bodyPr wrap="square">
                <a:spAutoFit/>
              </a:bodyPr>
              <a:lstStyle/>
              <a:p>
                <a14:m>
                  <m:oMath xmlns:m="http://schemas.openxmlformats.org/officeDocument/2006/math">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𝑥</m:t>
                        </m:r>
                      </m:e>
                      <m:sub>
                        <m:r>
                          <a:rPr lang="en-US" sz="4000" b="0" i="1" smtClean="0">
                            <a:solidFill>
                              <a:schemeClr val="bg1">
                                <a:lumMod val="95000"/>
                              </a:schemeClr>
                            </a:solidFill>
                            <a:latin typeface="Cambria Math" panose="02040503050406030204" pitchFamily="18" charset="0"/>
                          </a:rPr>
                          <m:t>0</m:t>
                        </m:r>
                      </m:sub>
                    </m:sSub>
                    <m:r>
                      <a:rPr lang="en-US" sz="4000" b="0" i="1" smtClean="0">
                        <a:solidFill>
                          <a:schemeClr val="bg1">
                            <a:lumMod val="95000"/>
                          </a:schemeClr>
                        </a:solidFill>
                        <a:latin typeface="Cambria Math" panose="02040503050406030204" pitchFamily="18" charset="0"/>
                      </a:rPr>
                      <m:t>=3</m:t>
                    </m:r>
                  </m:oMath>
                </a14:m>
                <a:r>
                  <a:rPr lang="en-US" sz="4000" dirty="0">
                    <a:solidFill>
                      <a:schemeClr val="bg1">
                        <a:lumMod val="95000"/>
                      </a:schemeClr>
                    </a:solidFill>
                  </a:rPr>
                  <a:t> </a:t>
                </a:r>
                <a:endParaRPr lang="en-US" sz="4000" dirty="0"/>
              </a:p>
            </p:txBody>
          </p:sp>
        </mc:Choice>
        <mc:Fallback xmlns="">
          <p:sp>
            <p:nvSpPr>
              <p:cNvPr id="22" name="TextBox 21">
                <a:extLst>
                  <a:ext uri="{FF2B5EF4-FFF2-40B4-BE49-F238E27FC236}">
                    <a16:creationId xmlns:a16="http://schemas.microsoft.com/office/drawing/2014/main" id="{0BD3617A-CAD7-851F-01EA-B1E29B79A523}"/>
                  </a:ext>
                </a:extLst>
              </p:cNvPr>
              <p:cNvSpPr txBox="1">
                <a:spLocks noRot="1" noChangeAspect="1" noMove="1" noResize="1" noEditPoints="1" noAdjustHandles="1" noChangeArrowheads="1" noChangeShapeType="1" noTextEdit="1"/>
              </p:cNvSpPr>
              <p:nvPr/>
            </p:nvSpPr>
            <p:spPr>
              <a:xfrm>
                <a:off x="6403482" y="6703297"/>
                <a:ext cx="1795749" cy="707886"/>
              </a:xfrm>
              <a:prstGeom prst="rect">
                <a:avLst/>
              </a:prstGeom>
              <a:blipFill>
                <a:blip r:embed="rId17"/>
                <a:stretch>
                  <a:fillRect l="-2113"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E7EBBEC-1BC3-7898-CAA8-72FDE4FF03AD}"/>
                  </a:ext>
                </a:extLst>
              </p:cNvPr>
              <p:cNvSpPr txBox="1"/>
              <p:nvPr/>
            </p:nvSpPr>
            <p:spPr>
              <a:xfrm>
                <a:off x="2708136" y="6722126"/>
                <a:ext cx="1795749" cy="707886"/>
              </a:xfrm>
              <a:prstGeom prst="rect">
                <a:avLst/>
              </a:prstGeom>
              <a:noFill/>
            </p:spPr>
            <p:txBody>
              <a:bodyPr wrap="square">
                <a:spAutoFit/>
              </a:bodyPr>
              <a:lstStyle/>
              <a:p>
                <a14:m>
                  <m:oMath xmlns:m="http://schemas.openxmlformats.org/officeDocument/2006/math">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𝑥</m:t>
                        </m:r>
                      </m:e>
                      <m:sub>
                        <m:r>
                          <a:rPr lang="en-US" sz="4000" b="0" i="1" smtClean="0">
                            <a:solidFill>
                              <a:schemeClr val="bg1">
                                <a:lumMod val="95000"/>
                              </a:schemeClr>
                            </a:solidFill>
                            <a:latin typeface="Cambria Math" panose="02040503050406030204" pitchFamily="18" charset="0"/>
                          </a:rPr>
                          <m:t>1</m:t>
                        </m:r>
                      </m:sub>
                    </m:sSub>
                    <m:r>
                      <a:rPr lang="en-US" sz="4000" b="0" i="1" smtClean="0">
                        <a:solidFill>
                          <a:schemeClr val="bg1">
                            <a:lumMod val="95000"/>
                          </a:schemeClr>
                        </a:solidFill>
                        <a:latin typeface="Cambria Math" panose="02040503050406030204" pitchFamily="18" charset="0"/>
                      </a:rPr>
                      <m:t>=1</m:t>
                    </m:r>
                  </m:oMath>
                </a14:m>
                <a:r>
                  <a:rPr lang="en-US" sz="4000" dirty="0">
                    <a:solidFill>
                      <a:schemeClr val="bg1">
                        <a:lumMod val="95000"/>
                      </a:schemeClr>
                    </a:solidFill>
                  </a:rPr>
                  <a:t> </a:t>
                </a:r>
                <a:endParaRPr lang="en-US" sz="4000" dirty="0"/>
              </a:p>
            </p:txBody>
          </p:sp>
        </mc:Choice>
        <mc:Fallback xmlns="">
          <p:sp>
            <p:nvSpPr>
              <p:cNvPr id="23" name="TextBox 22">
                <a:extLst>
                  <a:ext uri="{FF2B5EF4-FFF2-40B4-BE49-F238E27FC236}">
                    <a16:creationId xmlns:a16="http://schemas.microsoft.com/office/drawing/2014/main" id="{2E7EBBEC-1BC3-7898-CAA8-72FDE4FF03AD}"/>
                  </a:ext>
                </a:extLst>
              </p:cNvPr>
              <p:cNvSpPr txBox="1">
                <a:spLocks noRot="1" noChangeAspect="1" noMove="1" noResize="1" noEditPoints="1" noAdjustHandles="1" noChangeArrowheads="1" noChangeShapeType="1" noTextEdit="1"/>
              </p:cNvSpPr>
              <p:nvPr/>
            </p:nvSpPr>
            <p:spPr>
              <a:xfrm>
                <a:off x="2708136" y="6722126"/>
                <a:ext cx="1795749" cy="707886"/>
              </a:xfrm>
              <a:prstGeom prst="rect">
                <a:avLst/>
              </a:prstGeom>
              <a:blipFill>
                <a:blip r:embed="rId18"/>
                <a:stretch>
                  <a:fillRect l="-2113" b="-7018"/>
                </a:stretch>
              </a:blipFill>
            </p:spPr>
            <p:txBody>
              <a:bodyPr/>
              <a:lstStyle/>
              <a:p>
                <a:r>
                  <a:rPr lang="en-US">
                    <a:noFill/>
                  </a:rPr>
                  <a:t> </a:t>
                </a:r>
              </a:p>
            </p:txBody>
          </p:sp>
        </mc:Fallback>
      </mc:AlternateContent>
    </p:spTree>
    <p:extLst>
      <p:ext uri="{BB962C8B-B14F-4D97-AF65-F5344CB8AC3E}">
        <p14:creationId xmlns:p14="http://schemas.microsoft.com/office/powerpoint/2010/main" val="184687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A821C4-C8F8-62CB-78FC-FB00A3BB5164}"/>
              </a:ext>
            </a:extLst>
          </p:cNvPr>
          <p:cNvPicPr>
            <a:picLocks noChangeAspect="1"/>
          </p:cNvPicPr>
          <p:nvPr/>
        </p:nvPicPr>
        <p:blipFill rotWithShape="1">
          <a:blip r:embed="rId2"/>
          <a:srcRect b="50000"/>
          <a:stretch/>
        </p:blipFill>
        <p:spPr>
          <a:xfrm>
            <a:off x="3048000" y="1198606"/>
            <a:ext cx="18288000" cy="11833412"/>
          </a:xfrm>
          <a:prstGeom prst="rect">
            <a:avLst/>
          </a:prstGeom>
        </p:spPr>
      </p:pic>
    </p:spTree>
    <p:extLst>
      <p:ext uri="{BB962C8B-B14F-4D97-AF65-F5344CB8AC3E}">
        <p14:creationId xmlns:p14="http://schemas.microsoft.com/office/powerpoint/2010/main" val="4152519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body" idx="1"/>
          </p:nvPr>
        </p:nvSpPr>
        <p:spPr>
          <a:xfrm>
            <a:off x="952259" y="-5001"/>
            <a:ext cx="21971001" cy="3874313"/>
          </a:xfrm>
          <a:prstGeom prst="rect">
            <a:avLst/>
          </a:prstGeom>
          <a:noFill/>
          <a:ln>
            <a:noFill/>
          </a:ln>
        </p:spPr>
        <p:txBody>
          <a:bodyPr spcFirstLastPara="1" wrap="square" lIns="50800" tIns="50800" rIns="50800" bIns="50800" anchor="ctr" anchorCtr="0">
            <a:normAutofit/>
          </a:bodyPr>
          <a:lstStyle/>
          <a:p>
            <a:pPr marL="0" indent="0">
              <a:buSzPts val="8500"/>
            </a:pPr>
            <a:r>
              <a:rPr lang="en-US" sz="8500" b="1" dirty="0">
                <a:latin typeface="Helvetica Neue"/>
                <a:ea typeface="Helvetica Neue"/>
                <a:cs typeface="Helvetica Neue"/>
                <a:sym typeface="Helvetica Neue"/>
              </a:rPr>
              <a:t>Conceptualizing ODEs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8BE371A-0BDD-A956-CB83-DDA1D495F51F}"/>
                  </a:ext>
                </a:extLst>
              </p:cNvPr>
              <p:cNvSpPr/>
              <p:nvPr/>
            </p:nvSpPr>
            <p:spPr>
              <a:xfrm>
                <a:off x="6862644" y="6794840"/>
                <a:ext cx="1887793" cy="126836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nor/>
                        </m:rPr>
                        <a:rPr lang="en-US" sz="5400" i="1" dirty="0">
                          <a:solidFill>
                            <a:schemeClr val="tx1"/>
                          </a:solidFill>
                          <a:latin typeface="Cambria Math" panose="02040503050406030204" pitchFamily="18" charset="0"/>
                        </a:rPr>
                        <m:t>W</m:t>
                      </m:r>
                      <m:d>
                        <m:dPr>
                          <m:ctrlPr>
                            <a:rPr lang="en-US" sz="5400" i="1">
                              <a:solidFill>
                                <a:schemeClr val="tx1"/>
                              </a:solidFill>
                              <a:latin typeface="Cambria Math" panose="02040503050406030204" pitchFamily="18" charset="0"/>
                            </a:rPr>
                          </m:ctrlPr>
                        </m:dPr>
                        <m:e>
                          <m:r>
                            <a:rPr lang="en-US" sz="5400" i="1">
                              <a:solidFill>
                                <a:schemeClr val="tx1"/>
                              </a:solidFill>
                              <a:latin typeface="Cambria Math" panose="02040503050406030204" pitchFamily="18" charset="0"/>
                            </a:rPr>
                            <m:t>𝑡</m:t>
                          </m:r>
                        </m:e>
                      </m:d>
                    </m:oMath>
                  </m:oMathPara>
                </a14:m>
                <a:endParaRPr lang="en-US" sz="5400" dirty="0">
                  <a:solidFill>
                    <a:schemeClr val="tx1"/>
                  </a:solidFill>
                  <a:latin typeface="Arial" panose="020B0604020202020204" pitchFamily="34" charset="0"/>
                  <a:cs typeface="Arial" panose="020B0604020202020204" pitchFamily="34" charset="0"/>
                </a:endParaRPr>
              </a:p>
            </p:txBody>
          </p:sp>
        </mc:Choice>
        <mc:Fallback xmlns="">
          <p:sp>
            <p:nvSpPr>
              <p:cNvPr id="2" name="Rectangle 1">
                <a:extLst>
                  <a:ext uri="{FF2B5EF4-FFF2-40B4-BE49-F238E27FC236}">
                    <a16:creationId xmlns:a16="http://schemas.microsoft.com/office/drawing/2014/main" id="{B8BE371A-0BDD-A956-CB83-DDA1D495F51F}"/>
                  </a:ext>
                </a:extLst>
              </p:cNvPr>
              <p:cNvSpPr>
                <a:spLocks noRot="1" noChangeAspect="1" noMove="1" noResize="1" noEditPoints="1" noAdjustHandles="1" noChangeArrowheads="1" noChangeShapeType="1" noTextEdit="1"/>
              </p:cNvSpPr>
              <p:nvPr/>
            </p:nvSpPr>
            <p:spPr>
              <a:xfrm>
                <a:off x="6862644" y="6794840"/>
                <a:ext cx="1887793" cy="1268362"/>
              </a:xfrm>
              <a:prstGeom prst="rect">
                <a:avLst/>
              </a:prstGeom>
              <a:blipFill>
                <a:blip r:embed="rId3"/>
                <a:stretch>
                  <a:fillRect l="-596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7D63068-E5C6-16D8-8259-84FFBE67BD40}"/>
              </a:ext>
            </a:extLst>
          </p:cNvPr>
          <p:cNvCxnSpPr>
            <a:cxnSpLocks/>
          </p:cNvCxnSpPr>
          <p:nvPr/>
        </p:nvCxnSpPr>
        <p:spPr>
          <a:xfrm>
            <a:off x="7806540" y="5602060"/>
            <a:ext cx="0" cy="1002890"/>
          </a:xfrm>
          <a:prstGeom prst="straightConnector1">
            <a:avLst/>
          </a:prstGeom>
          <a:ln w="7620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212680C-208F-2620-0BE1-1DE63DA03082}"/>
              </a:ext>
            </a:extLst>
          </p:cNvPr>
          <p:cNvCxnSpPr>
            <a:cxnSpLocks/>
          </p:cNvCxnSpPr>
          <p:nvPr/>
        </p:nvCxnSpPr>
        <p:spPr>
          <a:xfrm>
            <a:off x="7806540" y="8312086"/>
            <a:ext cx="0" cy="1002890"/>
          </a:xfrm>
          <a:prstGeom prst="straightConnector1">
            <a:avLst/>
          </a:prstGeom>
          <a:ln w="76200">
            <a:solidFill>
              <a:schemeClr val="bg1">
                <a:lumMod val="95000"/>
              </a:schemeClr>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Google Shape;93;p2">
                <a:extLst>
                  <a:ext uri="{FF2B5EF4-FFF2-40B4-BE49-F238E27FC236}">
                    <a16:creationId xmlns:a16="http://schemas.microsoft.com/office/drawing/2014/main" id="{85E7997B-0D04-B453-D9EB-343B903D6200}"/>
                  </a:ext>
                </a:extLst>
              </p:cNvPr>
              <p:cNvSpPr txBox="1"/>
              <p:nvPr/>
            </p:nvSpPr>
            <p:spPr>
              <a:xfrm>
                <a:off x="5283531" y="4433893"/>
                <a:ext cx="5046019" cy="1273247"/>
              </a:xfrm>
              <a:prstGeom prst="rect">
                <a:avLst/>
              </a:prstGeom>
              <a:noFill/>
              <a:ln>
                <a:noFill/>
              </a:ln>
            </p:spPr>
            <p:txBody>
              <a:bodyPr spcFirstLastPara="1" wrap="square" lIns="50800" tIns="50800" rIns="50800" bIns="50800" anchor="ctr" anchorCtr="0">
                <a:normAutofit/>
              </a:bodyPr>
              <a:lstStyle/>
              <a:p>
                <a:pPr marL="0" marR="0" lvl="0" indent="0" algn="ctr" rtl="0">
                  <a:spcBef>
                    <a:spcPts val="0"/>
                  </a:spcBef>
                  <a:spcAft>
                    <a:spcPts val="0"/>
                  </a:spcAft>
                  <a:buClr>
                    <a:srgbClr val="FFFFFF"/>
                  </a:buClr>
                  <a:buSzPts val="6000"/>
                  <a:buFont typeface="Helvetica Neue"/>
                  <a:buNone/>
                </a:pPr>
                <a14:m>
                  <m:oMathPara xmlns:m="http://schemas.openxmlformats.org/officeDocument/2006/math">
                    <m:oMathParaPr>
                      <m:jc m:val="centerGroup"/>
                    </m:oMathParaPr>
                    <m:oMath xmlns:m="http://schemas.openxmlformats.org/officeDocument/2006/math">
                      <m:r>
                        <a:rPr lang="en-US" sz="4000" b="0" i="1" smtClean="0">
                          <a:solidFill>
                            <a:schemeClr val="bg1">
                              <a:lumMod val="95000"/>
                            </a:schemeClr>
                          </a:solidFill>
                          <a:latin typeface="Cambria Math" panose="02040503050406030204" pitchFamily="18" charset="0"/>
                        </a:rPr>
                        <m:t>𝑟𝑎𝑡</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𝐼𝑁</m:t>
                          </m:r>
                        </m:sub>
                      </m:sSub>
                      <m:d>
                        <m:dPr>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𝑡</m:t>
                          </m:r>
                        </m:e>
                      </m:d>
                    </m:oMath>
                  </m:oMathPara>
                </a14:m>
                <a:endParaRPr lang="en-US" sz="4000" dirty="0">
                  <a:solidFill>
                    <a:srgbClr val="FFFFFF"/>
                  </a:solidFill>
                  <a:latin typeface="Helvetica Neue"/>
                  <a:ea typeface="Helvetica Neue"/>
                  <a:cs typeface="Helvetica Neue"/>
                  <a:sym typeface="Helvetica Neue"/>
                </a:endParaRPr>
              </a:p>
            </p:txBody>
          </p:sp>
        </mc:Choice>
        <mc:Fallback xmlns="">
          <p:sp>
            <p:nvSpPr>
              <p:cNvPr id="6" name="Google Shape;93;p2">
                <a:extLst>
                  <a:ext uri="{FF2B5EF4-FFF2-40B4-BE49-F238E27FC236}">
                    <a16:creationId xmlns:a16="http://schemas.microsoft.com/office/drawing/2014/main" id="{85E7997B-0D04-B453-D9EB-343B903D6200}"/>
                  </a:ext>
                </a:extLst>
              </p:cNvPr>
              <p:cNvSpPr txBox="1">
                <a:spLocks noRot="1" noChangeAspect="1" noMove="1" noResize="1" noEditPoints="1" noAdjustHandles="1" noChangeArrowheads="1" noChangeShapeType="1" noTextEdit="1"/>
              </p:cNvSpPr>
              <p:nvPr/>
            </p:nvSpPr>
            <p:spPr>
              <a:xfrm>
                <a:off x="5283531" y="4433893"/>
                <a:ext cx="5046019" cy="127324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Google Shape;93;p2">
                <a:extLst>
                  <a:ext uri="{FF2B5EF4-FFF2-40B4-BE49-F238E27FC236}">
                    <a16:creationId xmlns:a16="http://schemas.microsoft.com/office/drawing/2014/main" id="{5FC93379-F75A-1BFA-E375-48EDE521970C}"/>
                  </a:ext>
                </a:extLst>
              </p:cNvPr>
              <p:cNvSpPr txBox="1"/>
              <p:nvPr/>
            </p:nvSpPr>
            <p:spPr>
              <a:xfrm>
                <a:off x="5403419" y="8743869"/>
                <a:ext cx="5046019" cy="1273247"/>
              </a:xfrm>
              <a:prstGeom prst="rect">
                <a:avLst/>
              </a:prstGeom>
              <a:noFill/>
              <a:ln>
                <a:noFill/>
              </a:ln>
            </p:spPr>
            <p:txBody>
              <a:bodyPr spcFirstLastPara="1" wrap="square" lIns="50800" tIns="50800" rIns="50800" bIns="50800" anchor="ctr" anchorCtr="0">
                <a:normAutofit/>
              </a:bodyPr>
              <a:lstStyle/>
              <a:p>
                <a:pPr marL="0" marR="0" lvl="0" indent="0" algn="ctr" rtl="0">
                  <a:spcBef>
                    <a:spcPts val="0"/>
                  </a:spcBef>
                  <a:spcAft>
                    <a:spcPts val="0"/>
                  </a:spcAft>
                  <a:buClr>
                    <a:srgbClr val="FFFFFF"/>
                  </a:buClr>
                  <a:buSzPts val="6000"/>
                  <a:buFont typeface="Helvetica Neue"/>
                  <a:buNone/>
                </a:pPr>
                <a14:m>
                  <m:oMathPara xmlns:m="http://schemas.openxmlformats.org/officeDocument/2006/math">
                    <m:oMathParaPr>
                      <m:jc m:val="centerGroup"/>
                    </m:oMathParaPr>
                    <m:oMath xmlns:m="http://schemas.openxmlformats.org/officeDocument/2006/math">
                      <m:r>
                        <a:rPr lang="en-US" sz="4000" b="0" i="1" smtClean="0">
                          <a:solidFill>
                            <a:schemeClr val="bg1">
                              <a:lumMod val="95000"/>
                            </a:schemeClr>
                          </a:solidFill>
                          <a:latin typeface="Cambria Math" panose="02040503050406030204" pitchFamily="18" charset="0"/>
                        </a:rPr>
                        <m:t>𝑟𝑎𝑡</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𝑂𝑈𝑇</m:t>
                          </m:r>
                        </m:sub>
                      </m:sSub>
                      <m:r>
                        <a:rPr lang="en-US" sz="4000" b="0" i="0"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t</m:t>
                      </m:r>
                      <m:r>
                        <a:rPr lang="en-US" sz="4000" b="0" i="0" smtClean="0">
                          <a:solidFill>
                            <a:schemeClr val="bg1">
                              <a:lumMod val="95000"/>
                            </a:schemeClr>
                          </a:solidFill>
                          <a:latin typeface="Cambria Math" panose="02040503050406030204" pitchFamily="18" charset="0"/>
                        </a:rPr>
                        <m:t>)</m:t>
                      </m:r>
                    </m:oMath>
                  </m:oMathPara>
                </a14:m>
                <a:endParaRPr lang="en-US" sz="4000" dirty="0">
                  <a:solidFill>
                    <a:srgbClr val="FFFFFF"/>
                  </a:solidFill>
                  <a:latin typeface="Helvetica Neue"/>
                  <a:ea typeface="Helvetica Neue"/>
                  <a:cs typeface="Helvetica Neue"/>
                  <a:sym typeface="Helvetica Neue"/>
                </a:endParaRPr>
              </a:p>
            </p:txBody>
          </p:sp>
        </mc:Choice>
        <mc:Fallback xmlns="">
          <p:sp>
            <p:nvSpPr>
              <p:cNvPr id="7" name="Google Shape;93;p2">
                <a:extLst>
                  <a:ext uri="{FF2B5EF4-FFF2-40B4-BE49-F238E27FC236}">
                    <a16:creationId xmlns:a16="http://schemas.microsoft.com/office/drawing/2014/main" id="{5FC93379-F75A-1BFA-E375-48EDE521970C}"/>
                  </a:ext>
                </a:extLst>
              </p:cNvPr>
              <p:cNvSpPr txBox="1">
                <a:spLocks noRot="1" noChangeAspect="1" noMove="1" noResize="1" noEditPoints="1" noAdjustHandles="1" noChangeArrowheads="1" noChangeShapeType="1" noTextEdit="1"/>
              </p:cNvSpPr>
              <p:nvPr/>
            </p:nvSpPr>
            <p:spPr>
              <a:xfrm>
                <a:off x="5403419" y="8743869"/>
                <a:ext cx="5046019" cy="1273247"/>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442E24-E0DD-03DD-D7CF-59FB79622C86}"/>
                  </a:ext>
                </a:extLst>
              </p:cNvPr>
              <p:cNvSpPr txBox="1"/>
              <p:nvPr/>
            </p:nvSpPr>
            <p:spPr>
              <a:xfrm>
                <a:off x="10855247" y="6000121"/>
                <a:ext cx="12250752" cy="901593"/>
              </a:xfrm>
              <a:prstGeom prst="rect">
                <a:avLst/>
              </a:prstGeom>
              <a:noFill/>
            </p:spPr>
            <p:txBody>
              <a:bodyPr wrap="square">
                <a:spAutoFit/>
              </a:bodyPr>
              <a:lstStyle/>
              <a:p>
                <a:pPr>
                  <a:lnSpc>
                    <a:spcPct val="150000"/>
                  </a:lnSpc>
                </a:pPr>
                <a:r>
                  <a:rPr lang="en-US" sz="4000" b="0" i="1" dirty="0">
                    <a:solidFill>
                      <a:schemeClr val="bg1">
                        <a:lumMod val="95000"/>
                      </a:schemeClr>
                    </a:solidFill>
                  </a:rPr>
                  <a:t>W</a:t>
                </a:r>
                <a14:m>
                  <m:oMath xmlns:m="http://schemas.openxmlformats.org/officeDocument/2006/math">
                    <m:d>
                      <m:dPr>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𝛥</m:t>
                        </m:r>
                        <m:r>
                          <a:rPr lang="en-US" sz="4000" b="0" i="1" smtClean="0">
                            <a:solidFill>
                              <a:schemeClr val="bg1">
                                <a:lumMod val="95000"/>
                              </a:schemeClr>
                            </a:solidFill>
                            <a:latin typeface="Cambria Math" panose="02040503050406030204" pitchFamily="18" charset="0"/>
                          </a:rPr>
                          <m:t>𝑡</m:t>
                        </m:r>
                      </m:e>
                    </m:d>
                    <m:r>
                      <a:rPr lang="en-US" sz="4000" b="0" i="1" smtClean="0">
                        <a:solidFill>
                          <a:schemeClr val="bg1">
                            <a:lumMod val="95000"/>
                          </a:schemeClr>
                        </a:solidFill>
                        <a:latin typeface="Cambria Math" panose="02040503050406030204" pitchFamily="18" charset="0"/>
                      </a:rPr>
                      <m:t>=</m:t>
                    </m:r>
                    <m:r>
                      <m:rPr>
                        <m:nor/>
                      </m:rPr>
                      <a:rPr lang="en-US" sz="4000" b="0" i="1" dirty="0" smtClean="0">
                        <a:solidFill>
                          <a:schemeClr val="bg1">
                            <a:lumMod val="95000"/>
                          </a:schemeClr>
                        </a:solidFill>
                      </a:rPr>
                      <m:t>W</m:t>
                    </m:r>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e>
                    </m:d>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𝛥</m:t>
                    </m:r>
                    <m:r>
                      <a:rPr lang="en-US" sz="4000" b="0" i="1" smtClean="0">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𝑟𝑎𝑡</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𝐼𝑁</m:t>
                        </m:r>
                      </m:sub>
                    </m:sSub>
                    <m:d>
                      <m:dPr>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𝑡</m:t>
                        </m:r>
                      </m:e>
                    </m:d>
                    <m:r>
                      <a:rPr lang="en-US" sz="4000" b="0" i="1" smtClean="0">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𝛥</m:t>
                    </m:r>
                    <m:r>
                      <a:rPr lang="en-US" sz="4000" i="1">
                        <a:solidFill>
                          <a:schemeClr val="bg1">
                            <a:lumMod val="95000"/>
                          </a:schemeClr>
                        </a:solidFill>
                        <a:latin typeface="Cambria Math" panose="02040503050406030204" pitchFamily="18" charset="0"/>
                      </a:rPr>
                      <m:t>𝑡</m:t>
                    </m:r>
                    <m:r>
                      <a:rPr lang="en-US" sz="4000" i="1">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b="0" i="1" smtClean="0">
                            <a:solidFill>
                              <a:schemeClr val="bg1">
                                <a:lumMod val="95000"/>
                              </a:schemeClr>
                            </a:solidFill>
                            <a:latin typeface="Cambria Math" panose="02040503050406030204" pitchFamily="18" charset="0"/>
                          </a:rPr>
                          <m:t>𝑂𝑈𝑇</m:t>
                        </m:r>
                      </m:sub>
                    </m:sSub>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e>
                    </m:d>
                  </m:oMath>
                </a14:m>
                <a:endParaRPr lang="en-US" sz="4000" i="1"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00442E24-E0DD-03DD-D7CF-59FB79622C86}"/>
                  </a:ext>
                </a:extLst>
              </p:cNvPr>
              <p:cNvSpPr txBox="1">
                <a:spLocks noRot="1" noChangeAspect="1" noMove="1" noResize="1" noEditPoints="1" noAdjustHandles="1" noChangeArrowheads="1" noChangeShapeType="1" noTextEdit="1"/>
              </p:cNvSpPr>
              <p:nvPr/>
            </p:nvSpPr>
            <p:spPr>
              <a:xfrm>
                <a:off x="10855247" y="6000121"/>
                <a:ext cx="12250752" cy="901593"/>
              </a:xfrm>
              <a:prstGeom prst="rect">
                <a:avLst/>
              </a:prstGeom>
              <a:blipFill>
                <a:blip r:embed="rId6"/>
                <a:stretch>
                  <a:fillRect l="-1760"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DAB8F1-8B03-6A4B-9DB2-BDE36341F7AA}"/>
                  </a:ext>
                </a:extLst>
              </p:cNvPr>
              <p:cNvSpPr txBox="1"/>
              <p:nvPr/>
            </p:nvSpPr>
            <p:spPr>
              <a:xfrm>
                <a:off x="10806086" y="7076637"/>
                <a:ext cx="12250752" cy="901593"/>
              </a:xfrm>
              <a:prstGeom prst="rect">
                <a:avLst/>
              </a:prstGeom>
              <a:noFill/>
            </p:spPr>
            <p:txBody>
              <a:bodyPr wrap="square">
                <a:spAutoFit/>
              </a:bodyPr>
              <a:lstStyle/>
              <a:p>
                <a:pPr>
                  <a:lnSpc>
                    <a:spcPct val="150000"/>
                  </a:lnSpc>
                </a:pPr>
                <a:r>
                  <a:rPr lang="en-US" sz="4000" b="0" i="1" dirty="0">
                    <a:solidFill>
                      <a:schemeClr val="bg1">
                        <a:lumMod val="95000"/>
                      </a:schemeClr>
                    </a:solidFill>
                  </a:rPr>
                  <a:t>W</a:t>
                </a:r>
                <a14:m>
                  <m:oMath xmlns:m="http://schemas.openxmlformats.org/officeDocument/2006/math">
                    <m:d>
                      <m:dPr>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𝛥</m:t>
                        </m:r>
                        <m:r>
                          <a:rPr lang="en-US" sz="4000" b="0" i="1" smtClean="0">
                            <a:solidFill>
                              <a:schemeClr val="bg1">
                                <a:lumMod val="95000"/>
                              </a:schemeClr>
                            </a:solidFill>
                            <a:latin typeface="Cambria Math" panose="02040503050406030204" pitchFamily="18" charset="0"/>
                          </a:rPr>
                          <m:t>𝑡</m:t>
                        </m:r>
                      </m:e>
                    </m:d>
                    <m:r>
                      <a:rPr lang="en-US" sz="4000" b="0" i="1" smtClean="0">
                        <a:solidFill>
                          <a:schemeClr val="bg1">
                            <a:lumMod val="95000"/>
                          </a:schemeClr>
                        </a:solidFill>
                        <a:latin typeface="Cambria Math" panose="02040503050406030204" pitchFamily="18" charset="0"/>
                      </a:rPr>
                      <m:t>−</m:t>
                    </m:r>
                    <m:r>
                      <m:rPr>
                        <m:nor/>
                      </m:rPr>
                      <a:rPr lang="en-US" sz="4000" b="0" i="1" dirty="0" smtClean="0">
                        <a:solidFill>
                          <a:schemeClr val="bg1">
                            <a:lumMod val="95000"/>
                          </a:schemeClr>
                        </a:solidFill>
                      </a:rPr>
                      <m:t>W</m:t>
                    </m:r>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e>
                    </m:d>
                    <m:r>
                      <a:rPr lang="en-US" sz="4000" b="0" i="1" smtClean="0">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𝛥</m:t>
                    </m:r>
                    <m:r>
                      <a:rPr lang="en-US" sz="4000" i="1">
                        <a:solidFill>
                          <a:schemeClr val="bg1">
                            <a:lumMod val="95000"/>
                          </a:schemeClr>
                        </a:solidFill>
                        <a:latin typeface="Cambria Math" panose="02040503050406030204" pitchFamily="18" charset="0"/>
                      </a:rPr>
                      <m:t>𝑡</m:t>
                    </m:r>
                    <m:r>
                      <a:rPr lang="en-US" sz="4000" i="1">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i="1">
                            <a:solidFill>
                              <a:schemeClr val="bg1">
                                <a:lumMod val="95000"/>
                              </a:schemeClr>
                            </a:solidFill>
                            <a:latin typeface="Cambria Math" panose="02040503050406030204" pitchFamily="18" charset="0"/>
                          </a:rPr>
                          <m:t>𝐼𝑁</m:t>
                        </m:r>
                      </m:sub>
                    </m:sSub>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e>
                    </m:d>
                    <m:r>
                      <a:rPr lang="en-US" sz="4000" i="1">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𝛥</m:t>
                    </m:r>
                    <m:r>
                      <a:rPr lang="en-US" sz="4000" i="1">
                        <a:solidFill>
                          <a:schemeClr val="bg1">
                            <a:lumMod val="95000"/>
                          </a:schemeClr>
                        </a:solidFill>
                        <a:latin typeface="Cambria Math" panose="02040503050406030204" pitchFamily="18" charset="0"/>
                      </a:rPr>
                      <m:t>𝑡</m:t>
                    </m:r>
                    <m:r>
                      <a:rPr lang="en-US" sz="4000" i="1">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i="1">
                            <a:solidFill>
                              <a:schemeClr val="bg1">
                                <a:lumMod val="95000"/>
                              </a:schemeClr>
                            </a:solidFill>
                            <a:latin typeface="Cambria Math" panose="02040503050406030204" pitchFamily="18" charset="0"/>
                          </a:rPr>
                          <m:t>𝑂𝑈𝑇</m:t>
                        </m:r>
                      </m:sub>
                    </m:sSub>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e>
                    </m:d>
                  </m:oMath>
                </a14:m>
                <a:endParaRPr lang="en-US" sz="4000" i="1" dirty="0">
                  <a:solidFill>
                    <a:schemeClr val="bg1">
                      <a:lumMod val="95000"/>
                    </a:schemeClr>
                  </a:solidFill>
                </a:endParaRPr>
              </a:p>
            </p:txBody>
          </p:sp>
        </mc:Choice>
        <mc:Fallback xmlns="">
          <p:sp>
            <p:nvSpPr>
              <p:cNvPr id="9" name="TextBox 8">
                <a:extLst>
                  <a:ext uri="{FF2B5EF4-FFF2-40B4-BE49-F238E27FC236}">
                    <a16:creationId xmlns:a16="http://schemas.microsoft.com/office/drawing/2014/main" id="{A8DAB8F1-8B03-6A4B-9DB2-BDE36341F7AA}"/>
                  </a:ext>
                </a:extLst>
              </p:cNvPr>
              <p:cNvSpPr txBox="1">
                <a:spLocks noRot="1" noChangeAspect="1" noMove="1" noResize="1" noEditPoints="1" noAdjustHandles="1" noChangeArrowheads="1" noChangeShapeType="1" noTextEdit="1"/>
              </p:cNvSpPr>
              <p:nvPr/>
            </p:nvSpPr>
            <p:spPr>
              <a:xfrm>
                <a:off x="10806086" y="7076637"/>
                <a:ext cx="12250752" cy="901593"/>
              </a:xfrm>
              <a:prstGeom prst="rect">
                <a:avLst/>
              </a:prstGeom>
              <a:blipFill>
                <a:blip r:embed="rId7"/>
                <a:stretch>
                  <a:fillRect l="-1865" b="-26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6445CC-5D46-5EA5-2190-5019674ACDE2}"/>
                  </a:ext>
                </a:extLst>
              </p:cNvPr>
              <p:cNvSpPr txBox="1"/>
              <p:nvPr/>
            </p:nvSpPr>
            <p:spPr>
              <a:xfrm>
                <a:off x="10855247" y="8034086"/>
                <a:ext cx="12250752" cy="1884362"/>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
                        <m:fPr>
                          <m:ctrlPr>
                            <a:rPr lang="en-US" sz="4000" b="0" i="1" smtClean="0">
                              <a:solidFill>
                                <a:schemeClr val="bg1">
                                  <a:lumMod val="95000"/>
                                </a:schemeClr>
                              </a:solidFill>
                              <a:latin typeface="Cambria Math" panose="02040503050406030204" pitchFamily="18" charset="0"/>
                            </a:rPr>
                          </m:ctrlPr>
                        </m:fPr>
                        <m:num>
                          <m:r>
                            <m:rPr>
                              <m:nor/>
                            </m:rPr>
                            <a:rPr lang="en-US" sz="4000" b="0" i="1" dirty="0" smtClean="0">
                              <a:solidFill>
                                <a:schemeClr val="bg1">
                                  <a:lumMod val="95000"/>
                                </a:schemeClr>
                              </a:solidFill>
                            </a:rPr>
                            <m:t>W</m:t>
                          </m:r>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r>
                                <a:rPr lang="en-US" sz="4000" i="1">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𝛥</m:t>
                              </m:r>
                              <m:r>
                                <a:rPr lang="en-US" sz="4000" i="1">
                                  <a:solidFill>
                                    <a:schemeClr val="bg1">
                                      <a:lumMod val="95000"/>
                                    </a:schemeClr>
                                  </a:solidFill>
                                  <a:latin typeface="Cambria Math" panose="02040503050406030204" pitchFamily="18" charset="0"/>
                                </a:rPr>
                                <m:t>𝑡</m:t>
                              </m:r>
                            </m:e>
                          </m:d>
                          <m:r>
                            <a:rPr lang="en-US" sz="4000" i="1">
                              <a:solidFill>
                                <a:schemeClr val="bg1">
                                  <a:lumMod val="95000"/>
                                </a:schemeClr>
                              </a:solidFill>
                              <a:latin typeface="Cambria Math" panose="02040503050406030204" pitchFamily="18" charset="0"/>
                            </a:rPr>
                            <m:t>−</m:t>
                          </m:r>
                          <m:r>
                            <m:rPr>
                              <m:nor/>
                            </m:rPr>
                            <a:rPr lang="en-US" sz="4000" b="0" i="1" dirty="0" smtClean="0">
                              <a:solidFill>
                                <a:schemeClr val="bg1">
                                  <a:lumMod val="95000"/>
                                </a:schemeClr>
                              </a:solidFill>
                            </a:rPr>
                            <m:t>W</m:t>
                          </m:r>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e>
                          </m:d>
                        </m:num>
                        <m:den>
                          <m:r>
                            <a:rPr lang="en-US" sz="4000" i="1">
                              <a:solidFill>
                                <a:schemeClr val="bg1">
                                  <a:lumMod val="95000"/>
                                </a:schemeClr>
                              </a:solidFill>
                              <a:latin typeface="Cambria Math" panose="02040503050406030204" pitchFamily="18" charset="0"/>
                            </a:rPr>
                            <m:t>𝛥</m:t>
                          </m:r>
                          <m:r>
                            <a:rPr lang="en-US" sz="4000" i="1">
                              <a:solidFill>
                                <a:schemeClr val="bg1">
                                  <a:lumMod val="95000"/>
                                </a:schemeClr>
                              </a:solidFill>
                              <a:latin typeface="Cambria Math" panose="02040503050406030204" pitchFamily="18" charset="0"/>
                            </a:rPr>
                            <m:t>𝑡</m:t>
                          </m:r>
                        </m:den>
                      </m:f>
                      <m:r>
                        <a:rPr lang="en-US" sz="4000" b="0" i="1" smtClean="0">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i="1">
                              <a:solidFill>
                                <a:schemeClr val="bg1">
                                  <a:lumMod val="95000"/>
                                </a:schemeClr>
                              </a:solidFill>
                              <a:latin typeface="Cambria Math" panose="02040503050406030204" pitchFamily="18" charset="0"/>
                            </a:rPr>
                            <m:t>𝐼𝑁</m:t>
                          </m:r>
                        </m:sub>
                      </m:sSub>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e>
                      </m:d>
                      <m:r>
                        <a:rPr lang="en-US" sz="4000" i="1">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𝑟𝑎𝑡</m:t>
                      </m:r>
                      <m:sSub>
                        <m:sSubPr>
                          <m:ctrlPr>
                            <a:rPr lang="en-US" sz="4000" i="1">
                              <a:solidFill>
                                <a:schemeClr val="bg1">
                                  <a:lumMod val="95000"/>
                                </a:schemeClr>
                              </a:solidFill>
                              <a:latin typeface="Cambria Math" panose="02040503050406030204" pitchFamily="18" charset="0"/>
                            </a:rPr>
                          </m:ctrlPr>
                        </m:sSubPr>
                        <m:e>
                          <m:r>
                            <a:rPr lang="en-US" sz="4000" i="1">
                              <a:solidFill>
                                <a:schemeClr val="bg1">
                                  <a:lumMod val="95000"/>
                                </a:schemeClr>
                              </a:solidFill>
                              <a:latin typeface="Cambria Math" panose="02040503050406030204" pitchFamily="18" charset="0"/>
                            </a:rPr>
                            <m:t>𝑒</m:t>
                          </m:r>
                        </m:e>
                        <m:sub>
                          <m:r>
                            <a:rPr lang="en-US" sz="4000" i="1">
                              <a:solidFill>
                                <a:schemeClr val="bg1">
                                  <a:lumMod val="95000"/>
                                </a:schemeClr>
                              </a:solidFill>
                              <a:latin typeface="Cambria Math" panose="02040503050406030204" pitchFamily="18" charset="0"/>
                            </a:rPr>
                            <m:t>𝑂𝑈𝑇</m:t>
                          </m:r>
                        </m:sub>
                      </m:sSub>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e>
                      </m:d>
                    </m:oMath>
                  </m:oMathPara>
                </a14:m>
                <a:endParaRPr lang="en-US" sz="4000" i="1" dirty="0">
                  <a:solidFill>
                    <a:schemeClr val="bg1">
                      <a:lumMod val="95000"/>
                    </a:schemeClr>
                  </a:solidFill>
                </a:endParaRPr>
              </a:p>
            </p:txBody>
          </p:sp>
        </mc:Choice>
        <mc:Fallback xmlns="">
          <p:sp>
            <p:nvSpPr>
              <p:cNvPr id="10" name="TextBox 9">
                <a:extLst>
                  <a:ext uri="{FF2B5EF4-FFF2-40B4-BE49-F238E27FC236}">
                    <a16:creationId xmlns:a16="http://schemas.microsoft.com/office/drawing/2014/main" id="{436445CC-5D46-5EA5-2190-5019674ACDE2}"/>
                  </a:ext>
                </a:extLst>
              </p:cNvPr>
              <p:cNvSpPr txBox="1">
                <a:spLocks noRot="1" noChangeAspect="1" noMove="1" noResize="1" noEditPoints="1" noAdjustHandles="1" noChangeArrowheads="1" noChangeShapeType="1" noTextEdit="1"/>
              </p:cNvSpPr>
              <p:nvPr/>
            </p:nvSpPr>
            <p:spPr>
              <a:xfrm>
                <a:off x="10855247" y="8034086"/>
                <a:ext cx="12250752" cy="18843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EFEE75-5791-6F4B-F5A8-9E9B4978C8F6}"/>
                  </a:ext>
                </a:extLst>
              </p:cNvPr>
              <p:cNvSpPr txBox="1"/>
              <p:nvPr/>
            </p:nvSpPr>
            <p:spPr>
              <a:xfrm>
                <a:off x="9460696" y="10332192"/>
                <a:ext cx="11653096" cy="2780185"/>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m:t>
                          </m:r>
                          <m:r>
                            <m:rPr>
                              <m:nor/>
                            </m:rPr>
                            <a:rPr lang="en-US" sz="6000" b="0" i="1" dirty="0" smtClean="0">
                              <a:solidFill>
                                <a:schemeClr val="bg1">
                                  <a:lumMod val="95000"/>
                                </a:schemeClr>
                              </a:solidFill>
                            </a:rPr>
                            <m:t>W</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𝑟𝑎𝑡</m:t>
                      </m:r>
                      <m:sSub>
                        <m:sSubPr>
                          <m:ctrlPr>
                            <a:rPr lang="en-US" sz="6000" i="1">
                              <a:solidFill>
                                <a:schemeClr val="bg1">
                                  <a:lumMod val="95000"/>
                                </a:schemeClr>
                              </a:solidFill>
                              <a:latin typeface="Cambria Math" panose="02040503050406030204" pitchFamily="18" charset="0"/>
                            </a:rPr>
                          </m:ctrlPr>
                        </m:sSubPr>
                        <m:e>
                          <m:r>
                            <a:rPr lang="en-US" sz="6000" i="1">
                              <a:solidFill>
                                <a:schemeClr val="bg1">
                                  <a:lumMod val="95000"/>
                                </a:schemeClr>
                              </a:solidFill>
                              <a:latin typeface="Cambria Math" panose="02040503050406030204" pitchFamily="18" charset="0"/>
                            </a:rPr>
                            <m:t>𝑒</m:t>
                          </m:r>
                        </m:e>
                        <m:sub>
                          <m:r>
                            <a:rPr lang="en-US" sz="6000" i="1">
                              <a:solidFill>
                                <a:schemeClr val="bg1">
                                  <a:lumMod val="95000"/>
                                </a:schemeClr>
                              </a:solidFill>
                              <a:latin typeface="Cambria Math" panose="02040503050406030204" pitchFamily="18" charset="0"/>
                            </a:rPr>
                            <m:t>𝐼𝑁</m:t>
                          </m:r>
                        </m:sub>
                      </m:sSub>
                      <m:d>
                        <m:dPr>
                          <m:ctrlPr>
                            <a:rPr lang="en-US" sz="6000" i="1">
                              <a:solidFill>
                                <a:schemeClr val="bg1">
                                  <a:lumMod val="95000"/>
                                </a:schemeClr>
                              </a:solidFill>
                              <a:latin typeface="Cambria Math" panose="02040503050406030204" pitchFamily="18" charset="0"/>
                            </a:rPr>
                          </m:ctrlPr>
                        </m:dPr>
                        <m:e>
                          <m:r>
                            <a:rPr lang="en-US" sz="6000" i="1">
                              <a:solidFill>
                                <a:schemeClr val="bg1">
                                  <a:lumMod val="95000"/>
                                </a:schemeClr>
                              </a:solidFill>
                              <a:latin typeface="Cambria Math" panose="02040503050406030204" pitchFamily="18" charset="0"/>
                            </a:rPr>
                            <m:t>𝑡</m:t>
                          </m:r>
                        </m:e>
                      </m:d>
                      <m:r>
                        <a:rPr lang="en-US" sz="6000" i="1">
                          <a:solidFill>
                            <a:schemeClr val="bg1">
                              <a:lumMod val="95000"/>
                            </a:schemeClr>
                          </a:solidFill>
                          <a:latin typeface="Cambria Math" panose="02040503050406030204" pitchFamily="18" charset="0"/>
                        </a:rPr>
                        <m:t>−</m:t>
                      </m:r>
                      <m:r>
                        <a:rPr lang="en-US" sz="6000" i="1">
                          <a:solidFill>
                            <a:schemeClr val="bg1">
                              <a:lumMod val="95000"/>
                            </a:schemeClr>
                          </a:solidFill>
                          <a:latin typeface="Cambria Math" panose="02040503050406030204" pitchFamily="18" charset="0"/>
                        </a:rPr>
                        <m:t>𝑟𝑎𝑡</m:t>
                      </m:r>
                      <m:sSub>
                        <m:sSubPr>
                          <m:ctrlPr>
                            <a:rPr lang="en-US" sz="6000" i="1">
                              <a:solidFill>
                                <a:schemeClr val="bg1">
                                  <a:lumMod val="95000"/>
                                </a:schemeClr>
                              </a:solidFill>
                              <a:latin typeface="Cambria Math" panose="02040503050406030204" pitchFamily="18" charset="0"/>
                            </a:rPr>
                          </m:ctrlPr>
                        </m:sSubPr>
                        <m:e>
                          <m:r>
                            <a:rPr lang="en-US" sz="6000" i="1">
                              <a:solidFill>
                                <a:schemeClr val="bg1">
                                  <a:lumMod val="95000"/>
                                </a:schemeClr>
                              </a:solidFill>
                              <a:latin typeface="Cambria Math" panose="02040503050406030204" pitchFamily="18" charset="0"/>
                            </a:rPr>
                            <m:t>𝑒</m:t>
                          </m:r>
                        </m:e>
                        <m:sub>
                          <m:r>
                            <a:rPr lang="en-US" sz="6000" i="1">
                              <a:solidFill>
                                <a:schemeClr val="bg1">
                                  <a:lumMod val="95000"/>
                                </a:schemeClr>
                              </a:solidFill>
                              <a:latin typeface="Cambria Math" panose="02040503050406030204" pitchFamily="18" charset="0"/>
                            </a:rPr>
                            <m:t>𝑂𝑈𝑇</m:t>
                          </m:r>
                        </m:sub>
                      </m:sSub>
                      <m:d>
                        <m:dPr>
                          <m:ctrlPr>
                            <a:rPr lang="en-US" sz="6000" i="1">
                              <a:solidFill>
                                <a:schemeClr val="bg1">
                                  <a:lumMod val="95000"/>
                                </a:schemeClr>
                              </a:solidFill>
                              <a:latin typeface="Cambria Math" panose="02040503050406030204" pitchFamily="18" charset="0"/>
                            </a:rPr>
                          </m:ctrlPr>
                        </m:dPr>
                        <m:e>
                          <m:r>
                            <a:rPr lang="en-US" sz="6000" i="1">
                              <a:solidFill>
                                <a:schemeClr val="bg1">
                                  <a:lumMod val="95000"/>
                                </a:schemeClr>
                              </a:solidFill>
                              <a:latin typeface="Cambria Math" panose="02040503050406030204" pitchFamily="18" charset="0"/>
                            </a:rPr>
                            <m:t>𝑡</m:t>
                          </m:r>
                        </m:e>
                      </m:d>
                    </m:oMath>
                  </m:oMathPara>
                </a14:m>
                <a:endParaRPr lang="en-US" sz="6000" i="1" dirty="0">
                  <a:solidFill>
                    <a:schemeClr val="bg1">
                      <a:lumMod val="95000"/>
                    </a:schemeClr>
                  </a:solidFill>
                </a:endParaRPr>
              </a:p>
            </p:txBody>
          </p:sp>
        </mc:Choice>
        <mc:Fallback xmlns="">
          <p:sp>
            <p:nvSpPr>
              <p:cNvPr id="11" name="TextBox 10">
                <a:extLst>
                  <a:ext uri="{FF2B5EF4-FFF2-40B4-BE49-F238E27FC236}">
                    <a16:creationId xmlns:a16="http://schemas.microsoft.com/office/drawing/2014/main" id="{EDEFEE75-5791-6F4B-F5A8-9E9B4978C8F6}"/>
                  </a:ext>
                </a:extLst>
              </p:cNvPr>
              <p:cNvSpPr txBox="1">
                <a:spLocks noRot="1" noChangeAspect="1" noMove="1" noResize="1" noEditPoints="1" noAdjustHandles="1" noChangeArrowheads="1" noChangeShapeType="1" noTextEdit="1"/>
              </p:cNvSpPr>
              <p:nvPr/>
            </p:nvSpPr>
            <p:spPr>
              <a:xfrm>
                <a:off x="9460696" y="10332192"/>
                <a:ext cx="11653096" cy="2780185"/>
              </a:xfrm>
              <a:prstGeom prst="rect">
                <a:avLst/>
              </a:prstGeom>
              <a:blipFill>
                <a:blip r:embed="rId9"/>
                <a:stretch>
                  <a:fillRect l="-15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0D6349A-776A-3C59-EADF-DBC34BA47E72}"/>
                  </a:ext>
                </a:extLst>
              </p:cNvPr>
              <p:cNvSpPr txBox="1"/>
              <p:nvPr/>
            </p:nvSpPr>
            <p:spPr>
              <a:xfrm>
                <a:off x="0" y="10551803"/>
                <a:ext cx="8117557" cy="2242665"/>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sz="4800" b="0" i="1" smtClean="0">
                              <a:solidFill>
                                <a:schemeClr val="bg1">
                                  <a:lumMod val="95000"/>
                                </a:schemeClr>
                              </a:solidFill>
                              <a:latin typeface="Cambria Math" panose="02040503050406030204" pitchFamily="18" charset="0"/>
                            </a:rPr>
                          </m:ctrlPr>
                        </m:funcPr>
                        <m:fName>
                          <m:limLow>
                            <m:limLowPr>
                              <m:ctrlPr>
                                <a:rPr lang="en-US" sz="4800" b="0" i="1" smtClean="0">
                                  <a:solidFill>
                                    <a:schemeClr val="bg1">
                                      <a:lumMod val="95000"/>
                                    </a:schemeClr>
                                  </a:solidFill>
                                  <a:latin typeface="Cambria Math" panose="02040503050406030204" pitchFamily="18" charset="0"/>
                                </a:rPr>
                              </m:ctrlPr>
                            </m:limLowPr>
                            <m:e>
                              <m:r>
                                <m:rPr>
                                  <m:sty m:val="p"/>
                                </m:rPr>
                                <a:rPr lang="en-US" sz="4800" b="0" i="0" smtClean="0">
                                  <a:solidFill>
                                    <a:schemeClr val="bg1">
                                      <a:lumMod val="95000"/>
                                    </a:schemeClr>
                                  </a:solidFill>
                                  <a:latin typeface="Cambria Math" panose="02040503050406030204" pitchFamily="18" charset="0"/>
                                </a:rPr>
                                <m:t>lim</m:t>
                              </m:r>
                            </m:e>
                            <m:lim>
                              <m:r>
                                <m:rPr>
                                  <m:sty m:val="p"/>
                                </m:rPr>
                                <a:rPr lang="en-US" sz="4800" b="0" i="0" smtClean="0">
                                  <a:solidFill>
                                    <a:schemeClr val="bg1">
                                      <a:lumMod val="95000"/>
                                    </a:schemeClr>
                                  </a:solidFill>
                                  <a:latin typeface="Cambria Math" panose="02040503050406030204" pitchFamily="18" charset="0"/>
                                </a:rPr>
                                <m:t>Δ</m:t>
                              </m:r>
                              <m:r>
                                <a:rPr lang="en-US" sz="4800" b="0" i="1" smtClean="0">
                                  <a:solidFill>
                                    <a:schemeClr val="bg1">
                                      <a:lumMod val="95000"/>
                                    </a:schemeClr>
                                  </a:solidFill>
                                  <a:latin typeface="Cambria Math" panose="02040503050406030204" pitchFamily="18" charset="0"/>
                                </a:rPr>
                                <m:t>𝑡</m:t>
                              </m:r>
                              <m:r>
                                <a:rPr lang="en-US" sz="4800" b="0" i="1" smtClean="0">
                                  <a:solidFill>
                                    <a:schemeClr val="bg1">
                                      <a:lumMod val="95000"/>
                                    </a:schemeClr>
                                  </a:solidFill>
                                  <a:latin typeface="Cambria Math" panose="02040503050406030204" pitchFamily="18" charset="0"/>
                                </a:rPr>
                                <m:t>→0</m:t>
                              </m:r>
                            </m:lim>
                          </m:limLow>
                        </m:fName>
                        <m:e>
                          <m:f>
                            <m:fPr>
                              <m:ctrlPr>
                                <a:rPr lang="en-US" sz="4800" i="1">
                                  <a:solidFill>
                                    <a:schemeClr val="bg1">
                                      <a:lumMod val="95000"/>
                                    </a:schemeClr>
                                  </a:solidFill>
                                  <a:latin typeface="Cambria Math" panose="02040503050406030204" pitchFamily="18" charset="0"/>
                                </a:rPr>
                              </m:ctrlPr>
                            </m:fPr>
                            <m:num>
                              <m:r>
                                <m:rPr>
                                  <m:nor/>
                                </m:rPr>
                                <a:rPr lang="en-US" sz="4800" b="0" i="1" dirty="0" smtClean="0">
                                  <a:solidFill>
                                    <a:schemeClr val="bg1">
                                      <a:lumMod val="95000"/>
                                    </a:schemeClr>
                                  </a:solidFill>
                                </a:rPr>
                                <m:t>W</m:t>
                              </m:r>
                              <m:d>
                                <m:dPr>
                                  <m:ctrlPr>
                                    <a:rPr lang="en-US" sz="4800" i="1">
                                      <a:solidFill>
                                        <a:schemeClr val="bg1">
                                          <a:lumMod val="95000"/>
                                        </a:schemeClr>
                                      </a:solidFill>
                                      <a:latin typeface="Cambria Math" panose="02040503050406030204" pitchFamily="18" charset="0"/>
                                    </a:rPr>
                                  </m:ctrlPr>
                                </m:dPr>
                                <m:e>
                                  <m:r>
                                    <a:rPr lang="en-US" sz="4800" i="1">
                                      <a:solidFill>
                                        <a:schemeClr val="bg1">
                                          <a:lumMod val="95000"/>
                                        </a:schemeClr>
                                      </a:solidFill>
                                      <a:latin typeface="Cambria Math" panose="02040503050406030204" pitchFamily="18" charset="0"/>
                                    </a:rPr>
                                    <m:t>𝑡</m:t>
                                  </m:r>
                                  <m:r>
                                    <a:rPr lang="en-US" sz="4800" i="1">
                                      <a:solidFill>
                                        <a:schemeClr val="bg1">
                                          <a:lumMod val="95000"/>
                                        </a:schemeClr>
                                      </a:solidFill>
                                      <a:latin typeface="Cambria Math" panose="02040503050406030204" pitchFamily="18" charset="0"/>
                                    </a:rPr>
                                    <m:t>+</m:t>
                                  </m:r>
                                  <m:r>
                                    <a:rPr lang="en-US" sz="4800" i="1">
                                      <a:solidFill>
                                        <a:schemeClr val="bg1">
                                          <a:lumMod val="95000"/>
                                        </a:schemeClr>
                                      </a:solidFill>
                                      <a:latin typeface="Cambria Math" panose="02040503050406030204" pitchFamily="18" charset="0"/>
                                    </a:rPr>
                                    <m:t>𝛥</m:t>
                                  </m:r>
                                  <m:r>
                                    <a:rPr lang="en-US" sz="4800" i="1">
                                      <a:solidFill>
                                        <a:schemeClr val="bg1">
                                          <a:lumMod val="95000"/>
                                        </a:schemeClr>
                                      </a:solidFill>
                                      <a:latin typeface="Cambria Math" panose="02040503050406030204" pitchFamily="18" charset="0"/>
                                    </a:rPr>
                                    <m:t>𝑡</m:t>
                                  </m:r>
                                </m:e>
                              </m:d>
                              <m:r>
                                <a:rPr lang="en-US" sz="4800" i="1">
                                  <a:solidFill>
                                    <a:schemeClr val="bg1">
                                      <a:lumMod val="95000"/>
                                    </a:schemeClr>
                                  </a:solidFill>
                                  <a:latin typeface="Cambria Math" panose="02040503050406030204" pitchFamily="18" charset="0"/>
                                </a:rPr>
                                <m:t>−</m:t>
                              </m:r>
                              <m:r>
                                <m:rPr>
                                  <m:nor/>
                                </m:rPr>
                                <a:rPr lang="en-US" sz="4800" b="0" i="1" dirty="0" smtClean="0">
                                  <a:solidFill>
                                    <a:schemeClr val="bg1">
                                      <a:lumMod val="95000"/>
                                    </a:schemeClr>
                                  </a:solidFill>
                                </a:rPr>
                                <m:t>W</m:t>
                              </m:r>
                              <m:d>
                                <m:dPr>
                                  <m:ctrlPr>
                                    <a:rPr lang="en-US" sz="4800" i="1">
                                      <a:solidFill>
                                        <a:schemeClr val="bg1">
                                          <a:lumMod val="95000"/>
                                        </a:schemeClr>
                                      </a:solidFill>
                                      <a:latin typeface="Cambria Math" panose="02040503050406030204" pitchFamily="18" charset="0"/>
                                    </a:rPr>
                                  </m:ctrlPr>
                                </m:dPr>
                                <m:e>
                                  <m:r>
                                    <a:rPr lang="en-US" sz="4800" i="1">
                                      <a:solidFill>
                                        <a:schemeClr val="bg1">
                                          <a:lumMod val="95000"/>
                                        </a:schemeClr>
                                      </a:solidFill>
                                      <a:latin typeface="Cambria Math" panose="02040503050406030204" pitchFamily="18" charset="0"/>
                                    </a:rPr>
                                    <m:t>𝑡</m:t>
                                  </m:r>
                                </m:e>
                              </m:d>
                            </m:num>
                            <m:den>
                              <m:r>
                                <a:rPr lang="en-US" sz="4800" i="1">
                                  <a:solidFill>
                                    <a:schemeClr val="bg1">
                                      <a:lumMod val="95000"/>
                                    </a:schemeClr>
                                  </a:solidFill>
                                  <a:latin typeface="Cambria Math" panose="02040503050406030204" pitchFamily="18" charset="0"/>
                                </a:rPr>
                                <m:t>𝛥</m:t>
                              </m:r>
                              <m:r>
                                <a:rPr lang="en-US" sz="4800" i="1">
                                  <a:solidFill>
                                    <a:schemeClr val="bg1">
                                      <a:lumMod val="95000"/>
                                    </a:schemeClr>
                                  </a:solidFill>
                                  <a:latin typeface="Cambria Math" panose="02040503050406030204" pitchFamily="18" charset="0"/>
                                </a:rPr>
                                <m:t>𝑡</m:t>
                              </m:r>
                            </m:den>
                          </m:f>
                          <m:r>
                            <a:rPr lang="en-US" sz="4800" i="1">
                              <a:solidFill>
                                <a:schemeClr val="bg1">
                                  <a:lumMod val="95000"/>
                                </a:schemeClr>
                              </a:solidFill>
                              <a:latin typeface="Cambria Math" panose="02040503050406030204" pitchFamily="18" charset="0"/>
                            </a:rPr>
                            <m:t>=</m:t>
                          </m:r>
                        </m:e>
                      </m:func>
                      <m:f>
                        <m:fPr>
                          <m:ctrlPr>
                            <a:rPr lang="en-US" sz="4800" i="1">
                              <a:solidFill>
                                <a:schemeClr val="bg1">
                                  <a:lumMod val="95000"/>
                                </a:schemeClr>
                              </a:solidFill>
                              <a:latin typeface="Cambria Math" panose="02040503050406030204" pitchFamily="18" charset="0"/>
                            </a:rPr>
                          </m:ctrlPr>
                        </m:fPr>
                        <m:num>
                          <m:r>
                            <m:rPr>
                              <m:nor/>
                            </m:rPr>
                            <a:rPr lang="en-US" sz="4800" i="1">
                              <a:solidFill>
                                <a:schemeClr val="bg1">
                                  <a:lumMod val="95000"/>
                                </a:schemeClr>
                              </a:solidFill>
                              <a:latin typeface="Cambria Math" panose="02040503050406030204" pitchFamily="18" charset="0"/>
                            </a:rPr>
                            <m:t>d</m:t>
                          </m:r>
                          <m:r>
                            <m:rPr>
                              <m:nor/>
                            </m:rPr>
                            <a:rPr lang="en-US" sz="4800" b="0" i="1" dirty="0" smtClean="0">
                              <a:solidFill>
                                <a:schemeClr val="bg1">
                                  <a:lumMod val="95000"/>
                                </a:schemeClr>
                              </a:solidFill>
                            </a:rPr>
                            <m:t>W</m:t>
                          </m:r>
                        </m:num>
                        <m:den>
                          <m:r>
                            <a:rPr lang="en-US" sz="4800" i="1">
                              <a:solidFill>
                                <a:schemeClr val="bg1">
                                  <a:lumMod val="95000"/>
                                </a:schemeClr>
                              </a:solidFill>
                              <a:latin typeface="Cambria Math" panose="02040503050406030204" pitchFamily="18" charset="0"/>
                            </a:rPr>
                            <m:t>𝑑𝑡</m:t>
                          </m:r>
                        </m:den>
                      </m:f>
                    </m:oMath>
                  </m:oMathPara>
                </a14:m>
                <a:endParaRPr lang="en-US" sz="4800" i="1" dirty="0">
                  <a:solidFill>
                    <a:schemeClr val="bg1">
                      <a:lumMod val="95000"/>
                    </a:schemeClr>
                  </a:solidFill>
                </a:endParaRPr>
              </a:p>
            </p:txBody>
          </p:sp>
        </mc:Choice>
        <mc:Fallback xmlns="">
          <p:sp>
            <p:nvSpPr>
              <p:cNvPr id="13" name="TextBox 12">
                <a:extLst>
                  <a:ext uri="{FF2B5EF4-FFF2-40B4-BE49-F238E27FC236}">
                    <a16:creationId xmlns:a16="http://schemas.microsoft.com/office/drawing/2014/main" id="{90D6349A-776A-3C59-EADF-DBC34BA47E72}"/>
                  </a:ext>
                </a:extLst>
              </p:cNvPr>
              <p:cNvSpPr txBox="1">
                <a:spLocks noRot="1" noChangeAspect="1" noMove="1" noResize="1" noEditPoints="1" noAdjustHandles="1" noChangeArrowheads="1" noChangeShapeType="1" noTextEdit="1"/>
              </p:cNvSpPr>
              <p:nvPr/>
            </p:nvSpPr>
            <p:spPr>
              <a:xfrm>
                <a:off x="0" y="10551803"/>
                <a:ext cx="8117557" cy="2242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D12242A-68EA-D776-3D07-102DEEF53BB8}"/>
                  </a:ext>
                </a:extLst>
              </p:cNvPr>
              <p:cNvSpPr txBox="1"/>
              <p:nvPr/>
            </p:nvSpPr>
            <p:spPr>
              <a:xfrm>
                <a:off x="9460696" y="10389456"/>
                <a:ext cx="12053104" cy="2742226"/>
              </a:xfrm>
              <a:prstGeom prst="rect">
                <a:avLst/>
              </a:prstGeom>
              <a:noFill/>
              <a:ln>
                <a:solidFill>
                  <a:schemeClr val="bg1">
                    <a:lumMod val="95000"/>
                  </a:schemeClr>
                </a:solidFill>
              </a:ln>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f>
                        <m:fPr>
                          <m:ctrlPr>
                            <a:rPr lang="en-US" sz="6000" b="0" i="1" smtClean="0">
                              <a:solidFill>
                                <a:schemeClr val="bg1">
                                  <a:lumMod val="95000"/>
                                </a:schemeClr>
                              </a:solidFill>
                              <a:latin typeface="Cambria Math" panose="02040503050406030204" pitchFamily="18" charset="0"/>
                            </a:rPr>
                          </m:ctrlPr>
                        </m:fPr>
                        <m:num>
                          <m:r>
                            <m:rPr>
                              <m:nor/>
                            </m:rPr>
                            <a:rPr lang="en-US" sz="6000" b="0" i="1" smtClean="0">
                              <a:solidFill>
                                <a:schemeClr val="bg1">
                                  <a:lumMod val="95000"/>
                                </a:schemeClr>
                              </a:solidFill>
                              <a:latin typeface="Cambria Math" panose="02040503050406030204" pitchFamily="18" charset="0"/>
                            </a:rPr>
                            <m:t>d</m:t>
                          </m:r>
                          <m:r>
                            <m:rPr>
                              <m:nor/>
                            </m:rPr>
                            <a:rPr lang="en-US" sz="6000" b="0" i="1" dirty="0" smtClean="0">
                              <a:solidFill>
                                <a:schemeClr val="bg1">
                                  <a:lumMod val="95000"/>
                                </a:schemeClr>
                              </a:solidFill>
                            </a:rPr>
                            <m:t>W</m:t>
                          </m:r>
                        </m:num>
                        <m:den>
                          <m:r>
                            <a:rPr lang="en-US" sz="6000" b="0" i="1" smtClean="0">
                              <a:solidFill>
                                <a:schemeClr val="bg1">
                                  <a:lumMod val="95000"/>
                                </a:schemeClr>
                              </a:solidFill>
                              <a:latin typeface="Cambria Math" panose="02040503050406030204" pitchFamily="18" charset="0"/>
                            </a:rPr>
                            <m:t>𝑑</m:t>
                          </m:r>
                          <m:r>
                            <a:rPr lang="en-US" sz="6000" i="1">
                              <a:solidFill>
                                <a:schemeClr val="bg1">
                                  <a:lumMod val="95000"/>
                                </a:schemeClr>
                              </a:solidFill>
                              <a:latin typeface="Cambria Math" panose="02040503050406030204" pitchFamily="18" charset="0"/>
                            </a:rPr>
                            <m:t>𝑡</m:t>
                          </m:r>
                        </m:den>
                      </m:f>
                      <m:r>
                        <a:rPr lang="en-US" sz="6000" b="0" i="1" smtClean="0">
                          <a:solidFill>
                            <a:schemeClr val="bg1">
                              <a:lumMod val="95000"/>
                            </a:schemeClr>
                          </a:solidFill>
                          <a:latin typeface="Cambria Math" panose="02040503050406030204" pitchFamily="18" charset="0"/>
                        </a:rPr>
                        <m:t>=</m:t>
                      </m:r>
                      <m:r>
                        <m:rPr>
                          <m:sty m:val="p"/>
                        </m:rPr>
                        <a:rPr lang="en-US" sz="6000" b="0" i="0" smtClean="0">
                          <a:solidFill>
                            <a:schemeClr val="bg1">
                              <a:lumMod val="95000"/>
                            </a:schemeClr>
                          </a:solidFill>
                          <a:latin typeface="Cambria Math" panose="02040503050406030204" pitchFamily="18" charset="0"/>
                        </a:rPr>
                        <m:t>Σ</m:t>
                      </m:r>
                      <m:r>
                        <a:rPr lang="en-US" sz="6000" b="0" i="1" smtClean="0">
                          <a:solidFill>
                            <a:schemeClr val="bg1">
                              <a:lumMod val="95000"/>
                            </a:schemeClr>
                          </a:solidFill>
                          <a:latin typeface="Cambria Math" panose="02040503050406030204" pitchFamily="18" charset="0"/>
                        </a:rPr>
                        <m:t> </m:t>
                      </m:r>
                      <m:r>
                        <a:rPr lang="en-US" sz="6000" i="1">
                          <a:solidFill>
                            <a:schemeClr val="bg1">
                              <a:lumMod val="95000"/>
                            </a:schemeClr>
                          </a:solidFill>
                          <a:latin typeface="Cambria Math" panose="02040503050406030204" pitchFamily="18" charset="0"/>
                        </a:rPr>
                        <m:t>𝑟𝑎𝑡</m:t>
                      </m:r>
                      <m:sSub>
                        <m:sSubPr>
                          <m:ctrlPr>
                            <a:rPr lang="en-US" sz="6000" i="1">
                              <a:solidFill>
                                <a:schemeClr val="bg1">
                                  <a:lumMod val="95000"/>
                                </a:schemeClr>
                              </a:solidFill>
                              <a:latin typeface="Cambria Math" panose="02040503050406030204" pitchFamily="18" charset="0"/>
                            </a:rPr>
                          </m:ctrlPr>
                        </m:sSubPr>
                        <m:e>
                          <m:r>
                            <a:rPr lang="en-US" sz="6000" i="1">
                              <a:solidFill>
                                <a:schemeClr val="bg1">
                                  <a:lumMod val="95000"/>
                                </a:schemeClr>
                              </a:solidFill>
                              <a:latin typeface="Cambria Math" panose="02040503050406030204" pitchFamily="18" charset="0"/>
                            </a:rPr>
                            <m:t>𝑒</m:t>
                          </m:r>
                        </m:e>
                        <m:sub>
                          <m:r>
                            <a:rPr lang="en-US" sz="6000" b="0" i="1" smtClean="0">
                              <a:solidFill>
                                <a:schemeClr val="bg1">
                                  <a:lumMod val="95000"/>
                                </a:schemeClr>
                              </a:solidFill>
                              <a:latin typeface="Cambria Math" panose="02040503050406030204" pitchFamily="18" charset="0"/>
                            </a:rPr>
                            <m:t>𝑃𝑟𝑜𝑑𝑢𝑐𝑡𝑖𝑜𝑛</m:t>
                          </m:r>
                        </m:sub>
                      </m:sSub>
                      <m:r>
                        <a:rPr lang="en-US" sz="6000" b="0" i="1" smtClean="0">
                          <a:solidFill>
                            <a:schemeClr val="bg1">
                              <a:lumMod val="95000"/>
                            </a:schemeClr>
                          </a:solidFill>
                          <a:latin typeface="Cambria Math" panose="02040503050406030204" pitchFamily="18" charset="0"/>
                        </a:rPr>
                        <m:t>−</m:t>
                      </m:r>
                      <m:r>
                        <m:rPr>
                          <m:sty m:val="p"/>
                        </m:rPr>
                        <a:rPr lang="en-US" sz="6000" b="0" i="0" smtClean="0">
                          <a:solidFill>
                            <a:schemeClr val="bg1">
                              <a:lumMod val="95000"/>
                            </a:schemeClr>
                          </a:solidFill>
                          <a:latin typeface="Cambria Math" panose="02040503050406030204" pitchFamily="18" charset="0"/>
                        </a:rPr>
                        <m:t>Σ</m:t>
                      </m:r>
                      <m:r>
                        <a:rPr lang="en-US" sz="6000" b="0" i="0" smtClean="0">
                          <a:solidFill>
                            <a:schemeClr val="bg1">
                              <a:lumMod val="95000"/>
                            </a:schemeClr>
                          </a:solidFill>
                          <a:latin typeface="Cambria Math" panose="02040503050406030204" pitchFamily="18" charset="0"/>
                        </a:rPr>
                        <m:t> </m:t>
                      </m:r>
                      <m:r>
                        <a:rPr lang="en-US" sz="6000" i="1">
                          <a:solidFill>
                            <a:schemeClr val="bg1">
                              <a:lumMod val="95000"/>
                            </a:schemeClr>
                          </a:solidFill>
                          <a:latin typeface="Cambria Math" panose="02040503050406030204" pitchFamily="18" charset="0"/>
                        </a:rPr>
                        <m:t>𝑟𝑎𝑡</m:t>
                      </m:r>
                      <m:sSub>
                        <m:sSubPr>
                          <m:ctrlPr>
                            <a:rPr lang="en-US" sz="6000" i="1">
                              <a:solidFill>
                                <a:schemeClr val="bg1">
                                  <a:lumMod val="95000"/>
                                </a:schemeClr>
                              </a:solidFill>
                              <a:latin typeface="Cambria Math" panose="02040503050406030204" pitchFamily="18" charset="0"/>
                            </a:rPr>
                          </m:ctrlPr>
                        </m:sSubPr>
                        <m:e>
                          <m:r>
                            <a:rPr lang="en-US" sz="6000" i="1">
                              <a:solidFill>
                                <a:schemeClr val="bg1">
                                  <a:lumMod val="95000"/>
                                </a:schemeClr>
                              </a:solidFill>
                              <a:latin typeface="Cambria Math" panose="02040503050406030204" pitchFamily="18" charset="0"/>
                            </a:rPr>
                            <m:t>𝑒</m:t>
                          </m:r>
                        </m:e>
                        <m:sub>
                          <m:r>
                            <a:rPr lang="en-US" sz="6000" b="0" i="1" smtClean="0">
                              <a:solidFill>
                                <a:schemeClr val="bg1">
                                  <a:lumMod val="95000"/>
                                </a:schemeClr>
                              </a:solidFill>
                              <a:latin typeface="Cambria Math" panose="02040503050406030204" pitchFamily="18" charset="0"/>
                            </a:rPr>
                            <m:t>𝐿𝑜𝑠𝑠</m:t>
                          </m:r>
                        </m:sub>
                      </m:sSub>
                    </m:oMath>
                  </m:oMathPara>
                </a14:m>
                <a:endParaRPr lang="en-US" sz="5400" i="1" dirty="0">
                  <a:solidFill>
                    <a:schemeClr val="bg1">
                      <a:lumMod val="95000"/>
                    </a:schemeClr>
                  </a:solidFill>
                </a:endParaRPr>
              </a:p>
            </p:txBody>
          </p:sp>
        </mc:Choice>
        <mc:Fallback xmlns="">
          <p:sp>
            <p:nvSpPr>
              <p:cNvPr id="16" name="TextBox 15">
                <a:extLst>
                  <a:ext uri="{FF2B5EF4-FFF2-40B4-BE49-F238E27FC236}">
                    <a16:creationId xmlns:a16="http://schemas.microsoft.com/office/drawing/2014/main" id="{AD12242A-68EA-D776-3D07-102DEEF53BB8}"/>
                  </a:ext>
                </a:extLst>
              </p:cNvPr>
              <p:cNvSpPr txBox="1">
                <a:spLocks noRot="1" noChangeAspect="1" noMove="1" noResize="1" noEditPoints="1" noAdjustHandles="1" noChangeArrowheads="1" noChangeShapeType="1" noTextEdit="1"/>
              </p:cNvSpPr>
              <p:nvPr/>
            </p:nvSpPr>
            <p:spPr>
              <a:xfrm>
                <a:off x="9460696" y="10389456"/>
                <a:ext cx="12053104" cy="2742226"/>
              </a:xfrm>
              <a:prstGeom prst="rect">
                <a:avLst/>
              </a:prstGeom>
              <a:blipFill>
                <a:blip r:embed="rId11"/>
                <a:stretch>
                  <a:fillRect l="-1472"/>
                </a:stretch>
              </a:blipFill>
              <a:ln>
                <a:solidFill>
                  <a:schemeClr val="bg1">
                    <a:lumMod val="95000"/>
                  </a:schemeClr>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9E8B2230-C189-1747-D341-5EA9B3659916}"/>
              </a:ext>
            </a:extLst>
          </p:cNvPr>
          <p:cNvGrpSpPr/>
          <p:nvPr/>
        </p:nvGrpSpPr>
        <p:grpSpPr>
          <a:xfrm>
            <a:off x="4143084" y="5628475"/>
            <a:ext cx="3617222" cy="3455221"/>
            <a:chOff x="186715" y="5201258"/>
            <a:chExt cx="3617222" cy="3455221"/>
          </a:xfrm>
        </p:grpSpPr>
        <p:sp>
          <p:nvSpPr>
            <p:cNvPr id="17" name="TextBox 16">
              <a:extLst>
                <a:ext uri="{FF2B5EF4-FFF2-40B4-BE49-F238E27FC236}">
                  <a16:creationId xmlns:a16="http://schemas.microsoft.com/office/drawing/2014/main" id="{B65A1275-9E42-483B-AC6C-C53923EFD8E3}"/>
                </a:ext>
              </a:extLst>
            </p:cNvPr>
            <p:cNvSpPr txBox="1"/>
            <p:nvPr/>
          </p:nvSpPr>
          <p:spPr>
            <a:xfrm>
              <a:off x="186715" y="6765393"/>
              <a:ext cx="2719558" cy="954107"/>
            </a:xfrm>
            <a:prstGeom prst="rect">
              <a:avLst/>
            </a:prstGeom>
            <a:noFill/>
          </p:spPr>
          <p:txBody>
            <a:bodyPr wrap="square">
              <a:spAutoFit/>
            </a:bodyPr>
            <a:lstStyle/>
            <a:p>
              <a:r>
                <a:rPr lang="en-US" sz="2800" dirty="0">
                  <a:solidFill>
                    <a:schemeClr val="accent1">
                      <a:lumMod val="20000"/>
                      <a:lumOff val="80000"/>
                    </a:schemeClr>
                  </a:solidFill>
                </a:rPr>
                <a:t>water in bucket</a:t>
              </a:r>
            </a:p>
            <a:p>
              <a:r>
                <a:rPr lang="en-US" sz="2800" dirty="0">
                  <a:solidFill>
                    <a:schemeClr val="accent1">
                      <a:lumMod val="20000"/>
                      <a:lumOff val="80000"/>
                    </a:schemeClr>
                  </a:solidFill>
                </a:rPr>
                <a:t>at time t</a:t>
              </a:r>
            </a:p>
          </p:txBody>
        </p:sp>
        <p:sp>
          <p:nvSpPr>
            <p:cNvPr id="18" name="TextBox 17">
              <a:extLst>
                <a:ext uri="{FF2B5EF4-FFF2-40B4-BE49-F238E27FC236}">
                  <a16:creationId xmlns:a16="http://schemas.microsoft.com/office/drawing/2014/main" id="{588CF4BE-0896-63BC-9F23-2FD5D190A70B}"/>
                </a:ext>
              </a:extLst>
            </p:cNvPr>
            <p:cNvSpPr txBox="1"/>
            <p:nvPr/>
          </p:nvSpPr>
          <p:spPr>
            <a:xfrm>
              <a:off x="186715" y="5201258"/>
              <a:ext cx="3323393" cy="830997"/>
            </a:xfrm>
            <a:prstGeom prst="rect">
              <a:avLst/>
            </a:prstGeom>
            <a:noFill/>
          </p:spPr>
          <p:txBody>
            <a:bodyPr wrap="square">
              <a:spAutoFit/>
            </a:bodyPr>
            <a:lstStyle/>
            <a:p>
              <a:r>
                <a:rPr lang="en-US" sz="4800" dirty="0">
                  <a:solidFill>
                    <a:schemeClr val="accent1">
                      <a:lumMod val="20000"/>
                      <a:lumOff val="80000"/>
                    </a:schemeClr>
                  </a:solidFill>
                </a:rPr>
                <a:t>rain rate</a:t>
              </a:r>
            </a:p>
          </p:txBody>
        </p:sp>
        <p:sp>
          <p:nvSpPr>
            <p:cNvPr id="19" name="TextBox 18">
              <a:extLst>
                <a:ext uri="{FF2B5EF4-FFF2-40B4-BE49-F238E27FC236}">
                  <a16:creationId xmlns:a16="http://schemas.microsoft.com/office/drawing/2014/main" id="{8E39D634-F021-264E-524A-FB9C669E00D9}"/>
                </a:ext>
              </a:extLst>
            </p:cNvPr>
            <p:cNvSpPr txBox="1"/>
            <p:nvPr/>
          </p:nvSpPr>
          <p:spPr>
            <a:xfrm>
              <a:off x="186715" y="7825482"/>
              <a:ext cx="3617222" cy="830997"/>
            </a:xfrm>
            <a:prstGeom prst="rect">
              <a:avLst/>
            </a:prstGeom>
            <a:noFill/>
          </p:spPr>
          <p:txBody>
            <a:bodyPr wrap="square">
              <a:spAutoFit/>
            </a:bodyPr>
            <a:lstStyle/>
            <a:p>
              <a:r>
                <a:rPr lang="en-US" sz="4800" dirty="0">
                  <a:solidFill>
                    <a:schemeClr val="accent1">
                      <a:lumMod val="20000"/>
                      <a:lumOff val="80000"/>
                    </a:schemeClr>
                  </a:solidFill>
                </a:rPr>
                <a:t>leak rate</a:t>
              </a:r>
            </a:p>
          </p:txBody>
        </p:sp>
      </p:grpSp>
      <p:grpSp>
        <p:nvGrpSpPr>
          <p:cNvPr id="25" name="Group 24">
            <a:extLst>
              <a:ext uri="{FF2B5EF4-FFF2-40B4-BE49-F238E27FC236}">
                <a16:creationId xmlns:a16="http://schemas.microsoft.com/office/drawing/2014/main" id="{20289FF4-A021-5D33-EB64-9DF55002DAC2}"/>
              </a:ext>
            </a:extLst>
          </p:cNvPr>
          <p:cNvGrpSpPr/>
          <p:nvPr/>
        </p:nvGrpSpPr>
        <p:grpSpPr>
          <a:xfrm>
            <a:off x="15608304" y="4349489"/>
            <a:ext cx="7335393" cy="637228"/>
            <a:chOff x="15907298" y="3644683"/>
            <a:chExt cx="7335393" cy="637228"/>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60D8D8-E441-5D4D-9525-CB21DD1F81FC}"/>
                    </a:ext>
                  </a:extLst>
                </p:cNvPr>
                <p:cNvSpPr txBox="1"/>
                <p:nvPr/>
              </p:nvSpPr>
              <p:spPr>
                <a:xfrm>
                  <a:off x="15907298" y="3697136"/>
                  <a:ext cx="3303554" cy="584775"/>
                </a:xfrm>
                <a:prstGeom prst="rect">
                  <a:avLst/>
                </a:prstGeom>
                <a:solidFill>
                  <a:schemeClr val="accent1">
                    <a:lumMod val="20000"/>
                    <a:lumOff val="80000"/>
                  </a:schemeClr>
                </a:solidFill>
              </p:spPr>
              <p:txBody>
                <a:bodyPr wrap="square">
                  <a:spAutoFit/>
                </a:bodyPr>
                <a:lstStyle/>
                <a:p>
                  <a:pPr algn="ctr"/>
                  <a:r>
                    <a:rPr lang="en-US" sz="3200" dirty="0">
                      <a:solidFill>
                        <a:schemeClr val="tx1"/>
                      </a:solidFill>
                    </a:rPr>
                    <a:t>added during </a:t>
                  </a:r>
                  <a14:m>
                    <m:oMath xmlns:m="http://schemas.openxmlformats.org/officeDocument/2006/math">
                      <m:r>
                        <a:rPr lang="en-US" sz="3200" b="0" i="1" smtClean="0">
                          <a:solidFill>
                            <a:schemeClr val="tx1"/>
                          </a:solidFill>
                          <a:latin typeface="Cambria Math" panose="02040503050406030204" pitchFamily="18" charset="0"/>
                        </a:rPr>
                        <m:t>𝛥</m:t>
                      </m:r>
                      <m:r>
                        <a:rPr lang="en-US" sz="3200" b="0" i="1" smtClean="0">
                          <a:solidFill>
                            <a:schemeClr val="tx1"/>
                          </a:solidFill>
                          <a:latin typeface="Cambria Math" panose="02040503050406030204" pitchFamily="18" charset="0"/>
                        </a:rPr>
                        <m:t>𝑡</m:t>
                      </m:r>
                    </m:oMath>
                  </a14:m>
                  <a:r>
                    <a:rPr lang="en-US" sz="3200" dirty="0">
                      <a:solidFill>
                        <a:schemeClr val="tx1"/>
                      </a:solidFill>
                    </a:rPr>
                    <a:t> </a:t>
                  </a:r>
                </a:p>
              </p:txBody>
            </p:sp>
          </mc:Choice>
          <mc:Fallback xmlns="">
            <p:sp>
              <p:nvSpPr>
                <p:cNvPr id="21" name="TextBox 20">
                  <a:extLst>
                    <a:ext uri="{FF2B5EF4-FFF2-40B4-BE49-F238E27FC236}">
                      <a16:creationId xmlns:a16="http://schemas.microsoft.com/office/drawing/2014/main" id="{FA60D8D8-E441-5D4D-9525-CB21DD1F81FC}"/>
                    </a:ext>
                  </a:extLst>
                </p:cNvPr>
                <p:cNvSpPr txBox="1">
                  <a:spLocks noRot="1" noChangeAspect="1" noMove="1" noResize="1" noEditPoints="1" noAdjustHandles="1" noChangeArrowheads="1" noChangeShapeType="1" noTextEdit="1"/>
                </p:cNvSpPr>
                <p:nvPr/>
              </p:nvSpPr>
              <p:spPr>
                <a:xfrm>
                  <a:off x="15907298" y="3697136"/>
                  <a:ext cx="3303554" cy="584775"/>
                </a:xfrm>
                <a:prstGeom prst="rect">
                  <a:avLst/>
                </a:prstGeom>
                <a:blipFill>
                  <a:blip r:embed="rId12"/>
                  <a:stretch>
                    <a:fillRect l="-1149" t="-12766"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2290A8-F9EE-5B6B-877A-5987508980DC}"/>
                    </a:ext>
                  </a:extLst>
                </p:cNvPr>
                <p:cNvSpPr txBox="1"/>
                <p:nvPr/>
              </p:nvSpPr>
              <p:spPr>
                <a:xfrm>
                  <a:off x="19711030" y="3644683"/>
                  <a:ext cx="3531661" cy="584775"/>
                </a:xfrm>
                <a:prstGeom prst="rect">
                  <a:avLst/>
                </a:prstGeom>
                <a:solidFill>
                  <a:schemeClr val="accent1">
                    <a:lumMod val="20000"/>
                    <a:lumOff val="80000"/>
                  </a:schemeClr>
                </a:solidFill>
              </p:spPr>
              <p:txBody>
                <a:bodyPr wrap="square">
                  <a:spAutoFit/>
                </a:bodyPr>
                <a:lstStyle/>
                <a:p>
                  <a:pPr algn="ctr"/>
                  <a:r>
                    <a:rPr lang="en-US" sz="3200" dirty="0">
                      <a:solidFill>
                        <a:schemeClr val="tx1"/>
                      </a:solidFill>
                    </a:rPr>
                    <a:t>left during </a:t>
                  </a:r>
                  <a14:m>
                    <m:oMath xmlns:m="http://schemas.openxmlformats.org/officeDocument/2006/math">
                      <m:r>
                        <a:rPr lang="en-US" sz="3200" b="0" i="1" smtClean="0">
                          <a:solidFill>
                            <a:schemeClr val="tx1"/>
                          </a:solidFill>
                          <a:latin typeface="Cambria Math" panose="02040503050406030204" pitchFamily="18" charset="0"/>
                        </a:rPr>
                        <m:t>𝛥</m:t>
                      </m:r>
                      <m:r>
                        <a:rPr lang="en-US" sz="3200" b="0" i="1" smtClean="0">
                          <a:solidFill>
                            <a:schemeClr val="tx1"/>
                          </a:solidFill>
                          <a:latin typeface="Cambria Math" panose="02040503050406030204" pitchFamily="18" charset="0"/>
                        </a:rPr>
                        <m:t>𝑡</m:t>
                      </m:r>
                    </m:oMath>
                  </a14:m>
                  <a:r>
                    <a:rPr lang="en-US" sz="3200" dirty="0">
                      <a:solidFill>
                        <a:schemeClr val="tx1"/>
                      </a:solidFill>
                    </a:rPr>
                    <a:t> </a:t>
                  </a:r>
                </a:p>
              </p:txBody>
            </p:sp>
          </mc:Choice>
          <mc:Fallback xmlns="">
            <p:sp>
              <p:nvSpPr>
                <p:cNvPr id="22" name="TextBox 21">
                  <a:extLst>
                    <a:ext uri="{FF2B5EF4-FFF2-40B4-BE49-F238E27FC236}">
                      <a16:creationId xmlns:a16="http://schemas.microsoft.com/office/drawing/2014/main" id="{542290A8-F9EE-5B6B-877A-5987508980DC}"/>
                    </a:ext>
                  </a:extLst>
                </p:cNvPr>
                <p:cNvSpPr txBox="1">
                  <a:spLocks noRot="1" noChangeAspect="1" noMove="1" noResize="1" noEditPoints="1" noAdjustHandles="1" noChangeArrowheads="1" noChangeShapeType="1" noTextEdit="1"/>
                </p:cNvSpPr>
                <p:nvPr/>
              </p:nvSpPr>
              <p:spPr>
                <a:xfrm>
                  <a:off x="19711030" y="3644683"/>
                  <a:ext cx="3531661" cy="584775"/>
                </a:xfrm>
                <a:prstGeom prst="rect">
                  <a:avLst/>
                </a:prstGeom>
                <a:blipFill>
                  <a:blip r:embed="rId13"/>
                  <a:stretch>
                    <a:fillRect t="-12766" b="-31915"/>
                  </a:stretch>
                </a:blipFill>
              </p:spPr>
              <p:txBody>
                <a:bodyPr/>
                <a:lstStyle/>
                <a:p>
                  <a:r>
                    <a:rPr lang="en-US">
                      <a:noFill/>
                    </a:rPr>
                    <a:t> </a:t>
                  </a:r>
                </a:p>
              </p:txBody>
            </p:sp>
          </mc:Fallback>
        </mc:AlternateContent>
      </p:grpSp>
      <p:sp>
        <p:nvSpPr>
          <p:cNvPr id="23" name="TextBox 22">
            <a:extLst>
              <a:ext uri="{FF2B5EF4-FFF2-40B4-BE49-F238E27FC236}">
                <a16:creationId xmlns:a16="http://schemas.microsoft.com/office/drawing/2014/main" id="{31155861-AFDA-F6DD-850F-F44C8497A3B4}"/>
              </a:ext>
            </a:extLst>
          </p:cNvPr>
          <p:cNvSpPr txBox="1"/>
          <p:nvPr/>
        </p:nvSpPr>
        <p:spPr>
          <a:xfrm>
            <a:off x="556840" y="3939393"/>
            <a:ext cx="8191718" cy="769441"/>
          </a:xfrm>
          <a:prstGeom prst="rect">
            <a:avLst/>
          </a:prstGeom>
          <a:solidFill>
            <a:schemeClr val="bg1">
              <a:lumMod val="50000"/>
            </a:schemeClr>
          </a:solidFill>
        </p:spPr>
        <p:txBody>
          <a:bodyPr wrap="square">
            <a:spAutoFit/>
          </a:bodyPr>
          <a:lstStyle/>
          <a:p>
            <a:pPr algn="ctr"/>
            <a:r>
              <a:rPr lang="en-US" sz="4400" dirty="0">
                <a:solidFill>
                  <a:schemeClr val="tx1"/>
                </a:solidFill>
              </a:rPr>
              <a:t>Compartment diagram</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26940E3-1B71-B0B6-349F-74A444239AB0}"/>
                  </a:ext>
                </a:extLst>
              </p:cNvPr>
              <p:cNvSpPr txBox="1"/>
              <p:nvPr/>
            </p:nvSpPr>
            <p:spPr>
              <a:xfrm>
                <a:off x="10855246" y="4731094"/>
                <a:ext cx="12588629" cy="901593"/>
              </a:xfrm>
              <a:prstGeom prst="rect">
                <a:avLst/>
              </a:prstGeom>
              <a:noFill/>
            </p:spPr>
            <p:txBody>
              <a:bodyPr wrap="square">
                <a:spAutoFit/>
              </a:bodyPr>
              <a:lstStyle/>
              <a:p>
                <a:pPr>
                  <a:lnSpc>
                    <a:spcPct val="150000"/>
                  </a:lnSpc>
                </a:pPr>
                <a:r>
                  <a:rPr lang="en-US" sz="4000" b="0" i="1" dirty="0">
                    <a:solidFill>
                      <a:schemeClr val="bg1">
                        <a:lumMod val="95000"/>
                      </a:schemeClr>
                    </a:solidFill>
                  </a:rPr>
                  <a:t>W</a:t>
                </a:r>
                <a14:m>
                  <m:oMath xmlns:m="http://schemas.openxmlformats.org/officeDocument/2006/math">
                    <m:d>
                      <m:dPr>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𝛥</m:t>
                        </m:r>
                        <m:r>
                          <a:rPr lang="en-US" sz="4000" b="0" i="1" smtClean="0">
                            <a:solidFill>
                              <a:schemeClr val="bg1">
                                <a:lumMod val="95000"/>
                              </a:schemeClr>
                            </a:solidFill>
                            <a:latin typeface="Cambria Math" panose="02040503050406030204" pitchFamily="18" charset="0"/>
                          </a:rPr>
                          <m:t>𝑡</m:t>
                        </m:r>
                      </m:e>
                    </m:d>
                    <m:r>
                      <a:rPr lang="en-US" sz="4000" b="0" i="1" smtClean="0">
                        <a:solidFill>
                          <a:schemeClr val="bg1">
                            <a:lumMod val="95000"/>
                          </a:schemeClr>
                        </a:solidFill>
                        <a:latin typeface="Cambria Math" panose="02040503050406030204" pitchFamily="18" charset="0"/>
                      </a:rPr>
                      <m:t>=</m:t>
                    </m:r>
                    <m:r>
                      <m:rPr>
                        <m:nor/>
                      </m:rPr>
                      <a:rPr lang="en-US" sz="4000" b="0" i="1" dirty="0" smtClean="0">
                        <a:solidFill>
                          <a:schemeClr val="bg1">
                            <a:lumMod val="95000"/>
                          </a:schemeClr>
                        </a:solidFill>
                      </a:rPr>
                      <m:t>W</m:t>
                    </m:r>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e>
                    </m:d>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𝛥</m:t>
                    </m:r>
                    <m:sSub>
                      <m:sSubPr>
                        <m:ctrlPr>
                          <a:rPr lang="en-US" sz="4000" b="0" i="1" smtClean="0">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𝑊</m:t>
                        </m:r>
                      </m:e>
                      <m:sub>
                        <m:r>
                          <a:rPr lang="en-US" sz="4000" b="0" i="1" smtClean="0">
                            <a:solidFill>
                              <a:schemeClr val="bg1">
                                <a:lumMod val="95000"/>
                              </a:schemeClr>
                            </a:solidFill>
                            <a:latin typeface="Cambria Math" panose="02040503050406030204" pitchFamily="18" charset="0"/>
                          </a:rPr>
                          <m:t>𝐼𝑁</m:t>
                        </m:r>
                      </m:sub>
                    </m:sSub>
                    <m:d>
                      <m:dPr>
                        <m:ctrlPr>
                          <a:rPr lang="en-US" sz="4000" b="0" i="1" smtClean="0">
                            <a:solidFill>
                              <a:schemeClr val="bg1">
                                <a:lumMod val="95000"/>
                              </a:schemeClr>
                            </a:solidFill>
                            <a:latin typeface="Cambria Math" panose="02040503050406030204" pitchFamily="18" charset="0"/>
                          </a:rPr>
                        </m:ctrlPr>
                      </m:dPr>
                      <m:e>
                        <m:r>
                          <a:rPr lang="en-US" sz="4000" b="0" i="1" smtClean="0">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Δ</m:t>
                        </m:r>
                        <m:r>
                          <a:rPr lang="en-US" sz="4000" b="0" i="1" smtClean="0">
                            <a:solidFill>
                              <a:schemeClr val="bg1">
                                <a:lumMod val="95000"/>
                              </a:schemeClr>
                            </a:solidFill>
                            <a:latin typeface="Cambria Math" panose="02040503050406030204" pitchFamily="18" charset="0"/>
                          </a:rPr>
                          <m:t>𝑡</m:t>
                        </m:r>
                      </m:e>
                    </m:d>
                    <m:r>
                      <a:rPr lang="en-US" sz="4000" b="0" i="1" smtClean="0">
                        <a:solidFill>
                          <a:schemeClr val="bg1">
                            <a:lumMod val="95000"/>
                          </a:schemeClr>
                        </a:solidFill>
                        <a:latin typeface="Cambria Math" panose="02040503050406030204" pitchFamily="18" charset="0"/>
                      </a:rPr>
                      <m:t>−</m:t>
                    </m:r>
                    <m:r>
                      <a:rPr lang="en-US" sz="4000" i="1">
                        <a:solidFill>
                          <a:schemeClr val="bg1">
                            <a:lumMod val="95000"/>
                          </a:schemeClr>
                        </a:solidFill>
                        <a:latin typeface="Cambria Math" panose="02040503050406030204" pitchFamily="18" charset="0"/>
                      </a:rPr>
                      <m:t>𝛥</m:t>
                    </m:r>
                    <m:sSub>
                      <m:sSubPr>
                        <m:ctrlPr>
                          <a:rPr lang="en-US" sz="4000" i="1">
                            <a:solidFill>
                              <a:schemeClr val="bg1">
                                <a:lumMod val="95000"/>
                              </a:schemeClr>
                            </a:solidFill>
                            <a:latin typeface="Cambria Math" panose="02040503050406030204" pitchFamily="18" charset="0"/>
                          </a:rPr>
                        </m:ctrlPr>
                      </m:sSubPr>
                      <m:e>
                        <m:r>
                          <a:rPr lang="en-US" sz="4000" b="0" i="1" smtClean="0">
                            <a:solidFill>
                              <a:schemeClr val="bg1">
                                <a:lumMod val="95000"/>
                              </a:schemeClr>
                            </a:solidFill>
                            <a:latin typeface="Cambria Math" panose="02040503050406030204" pitchFamily="18" charset="0"/>
                          </a:rPr>
                          <m:t>𝑊</m:t>
                        </m:r>
                      </m:e>
                      <m:sub>
                        <m:r>
                          <a:rPr lang="en-US" sz="4000" b="0" i="1" smtClean="0">
                            <a:solidFill>
                              <a:schemeClr val="bg1">
                                <a:lumMod val="95000"/>
                              </a:schemeClr>
                            </a:solidFill>
                            <a:latin typeface="Cambria Math" panose="02040503050406030204" pitchFamily="18" charset="0"/>
                          </a:rPr>
                          <m:t>𝑂𝑈𝑇</m:t>
                        </m:r>
                      </m:sub>
                    </m:sSub>
                    <m:d>
                      <m:dPr>
                        <m:ctrlPr>
                          <a:rPr lang="en-US" sz="4000" i="1">
                            <a:solidFill>
                              <a:schemeClr val="bg1">
                                <a:lumMod val="95000"/>
                              </a:schemeClr>
                            </a:solidFill>
                            <a:latin typeface="Cambria Math" panose="02040503050406030204" pitchFamily="18" charset="0"/>
                          </a:rPr>
                        </m:ctrlPr>
                      </m:dPr>
                      <m:e>
                        <m:r>
                          <a:rPr lang="en-US" sz="4000" i="1">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m:t>
                        </m:r>
                        <m:r>
                          <a:rPr lang="en-US" sz="4000" b="0" i="1" smtClean="0">
                            <a:solidFill>
                              <a:schemeClr val="bg1">
                                <a:lumMod val="95000"/>
                              </a:schemeClr>
                            </a:solidFill>
                            <a:latin typeface="Cambria Math" panose="02040503050406030204" pitchFamily="18" charset="0"/>
                          </a:rPr>
                          <m:t>𝑡</m:t>
                        </m:r>
                        <m:r>
                          <a:rPr lang="en-US" sz="4000" b="0" i="1" smtClean="0">
                            <a:solidFill>
                              <a:schemeClr val="bg1">
                                <a:lumMod val="95000"/>
                              </a:schemeClr>
                            </a:solidFill>
                            <a:latin typeface="Cambria Math" panose="02040503050406030204" pitchFamily="18" charset="0"/>
                          </a:rPr>
                          <m:t>+</m:t>
                        </m:r>
                        <m:r>
                          <m:rPr>
                            <m:sty m:val="p"/>
                          </m:rPr>
                          <a:rPr lang="en-US" sz="4000" b="0" i="0" smtClean="0">
                            <a:solidFill>
                              <a:schemeClr val="bg1">
                                <a:lumMod val="95000"/>
                              </a:schemeClr>
                            </a:solidFill>
                            <a:latin typeface="Cambria Math" panose="02040503050406030204" pitchFamily="18" charset="0"/>
                          </a:rPr>
                          <m:t>Δ</m:t>
                        </m:r>
                        <m:r>
                          <a:rPr lang="en-US" sz="4000" b="0" i="1" smtClean="0">
                            <a:solidFill>
                              <a:schemeClr val="bg1">
                                <a:lumMod val="95000"/>
                              </a:schemeClr>
                            </a:solidFill>
                            <a:latin typeface="Cambria Math" panose="02040503050406030204" pitchFamily="18" charset="0"/>
                          </a:rPr>
                          <m:t>𝑡</m:t>
                        </m:r>
                      </m:e>
                    </m:d>
                  </m:oMath>
                </a14:m>
                <a:endParaRPr lang="en-US" sz="4000" i="1" dirty="0">
                  <a:solidFill>
                    <a:schemeClr val="bg1">
                      <a:lumMod val="95000"/>
                    </a:schemeClr>
                  </a:solidFill>
                </a:endParaRPr>
              </a:p>
            </p:txBody>
          </p:sp>
        </mc:Choice>
        <mc:Fallback xmlns="">
          <p:sp>
            <p:nvSpPr>
              <p:cNvPr id="24" name="TextBox 23">
                <a:extLst>
                  <a:ext uri="{FF2B5EF4-FFF2-40B4-BE49-F238E27FC236}">
                    <a16:creationId xmlns:a16="http://schemas.microsoft.com/office/drawing/2014/main" id="{726940E3-1B71-B0B6-349F-74A444239AB0}"/>
                  </a:ext>
                </a:extLst>
              </p:cNvPr>
              <p:cNvSpPr txBox="1">
                <a:spLocks noRot="1" noChangeAspect="1" noMove="1" noResize="1" noEditPoints="1" noAdjustHandles="1" noChangeArrowheads="1" noChangeShapeType="1" noTextEdit="1"/>
              </p:cNvSpPr>
              <p:nvPr/>
            </p:nvSpPr>
            <p:spPr>
              <a:xfrm>
                <a:off x="10855246" y="4731094"/>
                <a:ext cx="12588629" cy="901593"/>
              </a:xfrm>
              <a:prstGeom prst="rect">
                <a:avLst/>
              </a:prstGeom>
              <a:blipFill>
                <a:blip r:embed="rId14"/>
                <a:stretch>
                  <a:fillRect l="-1712" b="-27778"/>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1D28298A-45C3-457C-4656-7CA0847D883F}"/>
              </a:ext>
            </a:extLst>
          </p:cNvPr>
          <p:cNvGrpSpPr/>
          <p:nvPr/>
        </p:nvGrpSpPr>
        <p:grpSpPr>
          <a:xfrm>
            <a:off x="232768" y="5439842"/>
            <a:ext cx="3391997" cy="3415159"/>
            <a:chOff x="535052" y="386528"/>
            <a:chExt cx="3391997" cy="3415159"/>
          </a:xfrm>
        </p:grpSpPr>
        <p:sp>
          <p:nvSpPr>
            <p:cNvPr id="30" name="Parallelogram 29">
              <a:extLst>
                <a:ext uri="{FF2B5EF4-FFF2-40B4-BE49-F238E27FC236}">
                  <a16:creationId xmlns:a16="http://schemas.microsoft.com/office/drawing/2014/main" id="{22811785-0A04-79D8-12CE-AB1E07AF3C2F}"/>
                </a:ext>
              </a:extLst>
            </p:cNvPr>
            <p:cNvSpPr/>
            <p:nvPr/>
          </p:nvSpPr>
          <p:spPr>
            <a:xfrm>
              <a:off x="535052" y="2999488"/>
              <a:ext cx="3359514" cy="584775"/>
            </a:xfrm>
            <a:prstGeom prst="parallelogram">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a:extLst>
                <a:ext uri="{FF2B5EF4-FFF2-40B4-BE49-F238E27FC236}">
                  <a16:creationId xmlns:a16="http://schemas.microsoft.com/office/drawing/2014/main" id="{6F318A99-3C31-C0EB-E79E-0DB1DB0491FC}"/>
                </a:ext>
              </a:extLst>
            </p:cNvPr>
            <p:cNvSpPr/>
            <p:nvPr/>
          </p:nvSpPr>
          <p:spPr>
            <a:xfrm>
              <a:off x="1671355" y="1964615"/>
              <a:ext cx="1161535" cy="1483616"/>
            </a:xfrm>
            <a:prstGeom prst="can">
              <a:avLst>
                <a:gd name="adj" fmla="val 20745"/>
              </a:avLst>
            </a:prstGeom>
            <a:solidFill>
              <a:schemeClr val="tx1">
                <a:lumMod val="95000"/>
                <a:lumOff val="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n 26">
              <a:extLst>
                <a:ext uri="{FF2B5EF4-FFF2-40B4-BE49-F238E27FC236}">
                  <a16:creationId xmlns:a16="http://schemas.microsoft.com/office/drawing/2014/main" id="{C0EC88E7-AEFD-8340-B5F0-F2C4AA3E3464}"/>
                </a:ext>
              </a:extLst>
            </p:cNvPr>
            <p:cNvSpPr/>
            <p:nvPr/>
          </p:nvSpPr>
          <p:spPr>
            <a:xfrm>
              <a:off x="1671355" y="2548479"/>
              <a:ext cx="1161535" cy="899752"/>
            </a:xfrm>
            <a:prstGeom prst="can">
              <a:avLst>
                <a:gd name="adj" fmla="val 20745"/>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08A80AB-3DAB-10F4-464E-D29197518471}"/>
                </a:ext>
              </a:extLst>
            </p:cNvPr>
            <p:cNvGrpSpPr/>
            <p:nvPr/>
          </p:nvGrpSpPr>
          <p:grpSpPr>
            <a:xfrm>
              <a:off x="1280913" y="386528"/>
              <a:ext cx="2646136" cy="1620484"/>
              <a:chOff x="1280913" y="386528"/>
              <a:chExt cx="2646136" cy="1620484"/>
            </a:xfrm>
            <a:solidFill>
              <a:schemeClr val="accent1">
                <a:lumMod val="20000"/>
                <a:lumOff val="80000"/>
              </a:schemeClr>
            </a:solidFill>
          </p:grpSpPr>
          <p:pic>
            <p:nvPicPr>
              <p:cNvPr id="26" name="Graphic 25" descr="Rain outline">
                <a:extLst>
                  <a:ext uri="{FF2B5EF4-FFF2-40B4-BE49-F238E27FC236}">
                    <a16:creationId xmlns:a16="http://schemas.microsoft.com/office/drawing/2014/main" id="{5BA7E898-FFB2-35C6-8EB6-9219F2F2F7B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0913" y="951786"/>
                <a:ext cx="914400" cy="914400"/>
              </a:xfrm>
              <a:prstGeom prst="rect">
                <a:avLst/>
              </a:prstGeom>
            </p:spPr>
          </p:pic>
          <p:pic>
            <p:nvPicPr>
              <p:cNvPr id="12" name="Graphic 11" descr="Rain outline">
                <a:extLst>
                  <a:ext uri="{FF2B5EF4-FFF2-40B4-BE49-F238E27FC236}">
                    <a16:creationId xmlns:a16="http://schemas.microsoft.com/office/drawing/2014/main" id="{FDC7C5A3-946F-16E9-C0B8-059226E074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93592" y="760120"/>
                <a:ext cx="914400" cy="914400"/>
              </a:xfrm>
              <a:prstGeom prst="rect">
                <a:avLst/>
              </a:prstGeom>
            </p:spPr>
          </p:pic>
          <p:pic>
            <p:nvPicPr>
              <p:cNvPr id="15" name="Graphic 14" descr="Rain outline">
                <a:extLst>
                  <a:ext uri="{FF2B5EF4-FFF2-40B4-BE49-F238E27FC236}">
                    <a16:creationId xmlns:a16="http://schemas.microsoft.com/office/drawing/2014/main" id="{1E6B1823-8289-334C-5F09-F832CBA7958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24455" y="386528"/>
                <a:ext cx="914400" cy="914400"/>
              </a:xfrm>
              <a:prstGeom prst="rect">
                <a:avLst/>
              </a:prstGeom>
            </p:spPr>
          </p:pic>
          <p:pic>
            <p:nvPicPr>
              <p:cNvPr id="28" name="Graphic 27" descr="Rain outline">
                <a:extLst>
                  <a:ext uri="{FF2B5EF4-FFF2-40B4-BE49-F238E27FC236}">
                    <a16:creationId xmlns:a16="http://schemas.microsoft.com/office/drawing/2014/main" id="{04AA4CF2-89F0-4206-F3A3-F7C0AD14A52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12649" y="1092612"/>
                <a:ext cx="914400" cy="914400"/>
              </a:xfrm>
              <a:prstGeom prst="rect">
                <a:avLst/>
              </a:prstGeom>
            </p:spPr>
          </p:pic>
        </p:grpSp>
        <p:sp>
          <p:nvSpPr>
            <p:cNvPr id="35" name="Freeform 34">
              <a:extLst>
                <a:ext uri="{FF2B5EF4-FFF2-40B4-BE49-F238E27FC236}">
                  <a16:creationId xmlns:a16="http://schemas.microsoft.com/office/drawing/2014/main" id="{17558802-F675-3730-4EB0-4E3A50F143E9}"/>
                </a:ext>
              </a:extLst>
            </p:cNvPr>
            <p:cNvSpPr/>
            <p:nvPr/>
          </p:nvSpPr>
          <p:spPr>
            <a:xfrm>
              <a:off x="1290323" y="2668385"/>
              <a:ext cx="557874" cy="706582"/>
            </a:xfrm>
            <a:custGeom>
              <a:avLst/>
              <a:gdLst>
                <a:gd name="connsiteX0" fmla="*/ 557874 w 557874"/>
                <a:gd name="connsiteY0" fmla="*/ 0 h 706582"/>
                <a:gd name="connsiteX1" fmla="*/ 424870 w 557874"/>
                <a:gd name="connsiteY1" fmla="*/ 16626 h 706582"/>
                <a:gd name="connsiteX2" fmla="*/ 366681 w 557874"/>
                <a:gd name="connsiteY2" fmla="*/ 24939 h 706582"/>
                <a:gd name="connsiteX3" fmla="*/ 341743 w 557874"/>
                <a:gd name="connsiteY3" fmla="*/ 33251 h 706582"/>
                <a:gd name="connsiteX4" fmla="*/ 308492 w 557874"/>
                <a:gd name="connsiteY4" fmla="*/ 49877 h 706582"/>
                <a:gd name="connsiteX5" fmla="*/ 250303 w 557874"/>
                <a:gd name="connsiteY5" fmla="*/ 58190 h 706582"/>
                <a:gd name="connsiteX6" fmla="*/ 183801 w 557874"/>
                <a:gd name="connsiteY6" fmla="*/ 108066 h 706582"/>
                <a:gd name="connsiteX7" fmla="*/ 167176 w 557874"/>
                <a:gd name="connsiteY7" fmla="*/ 133004 h 706582"/>
                <a:gd name="connsiteX8" fmla="*/ 150550 w 557874"/>
                <a:gd name="connsiteY8" fmla="*/ 149630 h 706582"/>
                <a:gd name="connsiteX9" fmla="*/ 133925 w 557874"/>
                <a:gd name="connsiteY9" fmla="*/ 182880 h 706582"/>
                <a:gd name="connsiteX10" fmla="*/ 117299 w 557874"/>
                <a:gd name="connsiteY10" fmla="*/ 232757 h 706582"/>
                <a:gd name="connsiteX11" fmla="*/ 108986 w 557874"/>
                <a:gd name="connsiteY11" fmla="*/ 257695 h 706582"/>
                <a:gd name="connsiteX12" fmla="*/ 100674 w 557874"/>
                <a:gd name="connsiteY12" fmla="*/ 282633 h 706582"/>
                <a:gd name="connsiteX13" fmla="*/ 84048 w 557874"/>
                <a:gd name="connsiteY13" fmla="*/ 307571 h 706582"/>
                <a:gd name="connsiteX14" fmla="*/ 67423 w 557874"/>
                <a:gd name="connsiteY14" fmla="*/ 374073 h 706582"/>
                <a:gd name="connsiteX15" fmla="*/ 50797 w 557874"/>
                <a:gd name="connsiteY15" fmla="*/ 423950 h 706582"/>
                <a:gd name="connsiteX16" fmla="*/ 42485 w 557874"/>
                <a:gd name="connsiteY16" fmla="*/ 457200 h 706582"/>
                <a:gd name="connsiteX17" fmla="*/ 34172 w 557874"/>
                <a:gd name="connsiteY17" fmla="*/ 482139 h 706582"/>
                <a:gd name="connsiteX18" fmla="*/ 25859 w 557874"/>
                <a:gd name="connsiteY18" fmla="*/ 523702 h 706582"/>
                <a:gd name="connsiteX19" fmla="*/ 921 w 557874"/>
                <a:gd name="connsiteY19" fmla="*/ 606830 h 706582"/>
                <a:gd name="connsiteX20" fmla="*/ 921 w 557874"/>
                <a:gd name="connsiteY20" fmla="*/ 706582 h 70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7874" h="706582">
                  <a:moveTo>
                    <a:pt x="557874" y="0"/>
                  </a:moveTo>
                  <a:cubicBezTo>
                    <a:pt x="417581" y="20043"/>
                    <a:pt x="592493" y="-4328"/>
                    <a:pt x="424870" y="16626"/>
                  </a:cubicBezTo>
                  <a:cubicBezTo>
                    <a:pt x="405428" y="19056"/>
                    <a:pt x="386077" y="22168"/>
                    <a:pt x="366681" y="24939"/>
                  </a:cubicBezTo>
                  <a:cubicBezTo>
                    <a:pt x="358368" y="27710"/>
                    <a:pt x="349797" y="29799"/>
                    <a:pt x="341743" y="33251"/>
                  </a:cubicBezTo>
                  <a:cubicBezTo>
                    <a:pt x="330353" y="38132"/>
                    <a:pt x="320447" y="46616"/>
                    <a:pt x="308492" y="49877"/>
                  </a:cubicBezTo>
                  <a:cubicBezTo>
                    <a:pt x="289589" y="55032"/>
                    <a:pt x="269699" y="55419"/>
                    <a:pt x="250303" y="58190"/>
                  </a:cubicBezTo>
                  <a:cubicBezTo>
                    <a:pt x="227501" y="73390"/>
                    <a:pt x="201377" y="86095"/>
                    <a:pt x="183801" y="108066"/>
                  </a:cubicBezTo>
                  <a:cubicBezTo>
                    <a:pt x="177560" y="115867"/>
                    <a:pt x="173417" y="125203"/>
                    <a:pt x="167176" y="133004"/>
                  </a:cubicBezTo>
                  <a:cubicBezTo>
                    <a:pt x="162280" y="139124"/>
                    <a:pt x="154898" y="143109"/>
                    <a:pt x="150550" y="149630"/>
                  </a:cubicBezTo>
                  <a:cubicBezTo>
                    <a:pt x="143676" y="159940"/>
                    <a:pt x="138527" y="171375"/>
                    <a:pt x="133925" y="182880"/>
                  </a:cubicBezTo>
                  <a:cubicBezTo>
                    <a:pt x="127416" y="199152"/>
                    <a:pt x="122841" y="216131"/>
                    <a:pt x="117299" y="232757"/>
                  </a:cubicBezTo>
                  <a:lnTo>
                    <a:pt x="108986" y="257695"/>
                  </a:lnTo>
                  <a:cubicBezTo>
                    <a:pt x="106215" y="266008"/>
                    <a:pt x="105535" y="275342"/>
                    <a:pt x="100674" y="282633"/>
                  </a:cubicBezTo>
                  <a:lnTo>
                    <a:pt x="84048" y="307571"/>
                  </a:lnTo>
                  <a:cubicBezTo>
                    <a:pt x="58818" y="383271"/>
                    <a:pt x="97530" y="263683"/>
                    <a:pt x="67423" y="374073"/>
                  </a:cubicBezTo>
                  <a:cubicBezTo>
                    <a:pt x="62812" y="390980"/>
                    <a:pt x="55047" y="406948"/>
                    <a:pt x="50797" y="423950"/>
                  </a:cubicBezTo>
                  <a:cubicBezTo>
                    <a:pt x="48026" y="435033"/>
                    <a:pt x="45623" y="446215"/>
                    <a:pt x="42485" y="457200"/>
                  </a:cubicBezTo>
                  <a:cubicBezTo>
                    <a:pt x="40078" y="465626"/>
                    <a:pt x="36297" y="473638"/>
                    <a:pt x="34172" y="482139"/>
                  </a:cubicBezTo>
                  <a:cubicBezTo>
                    <a:pt x="30745" y="495846"/>
                    <a:pt x="29576" y="510071"/>
                    <a:pt x="25859" y="523702"/>
                  </a:cubicBezTo>
                  <a:cubicBezTo>
                    <a:pt x="23278" y="533164"/>
                    <a:pt x="1974" y="589990"/>
                    <a:pt x="921" y="606830"/>
                  </a:cubicBezTo>
                  <a:cubicBezTo>
                    <a:pt x="-1153" y="640016"/>
                    <a:pt x="921" y="673331"/>
                    <a:pt x="921" y="706582"/>
                  </a:cubicBezTo>
                </a:path>
              </a:pathLst>
            </a:cu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04AC87CC-006B-98EC-6E7A-AF3C1F42BD32}"/>
                </a:ext>
              </a:extLst>
            </p:cNvPr>
            <p:cNvSpPr/>
            <p:nvPr/>
          </p:nvSpPr>
          <p:spPr>
            <a:xfrm>
              <a:off x="1244603" y="3095105"/>
              <a:ext cx="557874" cy="706582"/>
            </a:xfrm>
            <a:custGeom>
              <a:avLst/>
              <a:gdLst>
                <a:gd name="connsiteX0" fmla="*/ 557874 w 557874"/>
                <a:gd name="connsiteY0" fmla="*/ 0 h 706582"/>
                <a:gd name="connsiteX1" fmla="*/ 424870 w 557874"/>
                <a:gd name="connsiteY1" fmla="*/ 16626 h 706582"/>
                <a:gd name="connsiteX2" fmla="*/ 366681 w 557874"/>
                <a:gd name="connsiteY2" fmla="*/ 24939 h 706582"/>
                <a:gd name="connsiteX3" fmla="*/ 341743 w 557874"/>
                <a:gd name="connsiteY3" fmla="*/ 33251 h 706582"/>
                <a:gd name="connsiteX4" fmla="*/ 308492 w 557874"/>
                <a:gd name="connsiteY4" fmla="*/ 49877 h 706582"/>
                <a:gd name="connsiteX5" fmla="*/ 250303 w 557874"/>
                <a:gd name="connsiteY5" fmla="*/ 58190 h 706582"/>
                <a:gd name="connsiteX6" fmla="*/ 183801 w 557874"/>
                <a:gd name="connsiteY6" fmla="*/ 108066 h 706582"/>
                <a:gd name="connsiteX7" fmla="*/ 167176 w 557874"/>
                <a:gd name="connsiteY7" fmla="*/ 133004 h 706582"/>
                <a:gd name="connsiteX8" fmla="*/ 150550 w 557874"/>
                <a:gd name="connsiteY8" fmla="*/ 149630 h 706582"/>
                <a:gd name="connsiteX9" fmla="*/ 133925 w 557874"/>
                <a:gd name="connsiteY9" fmla="*/ 182880 h 706582"/>
                <a:gd name="connsiteX10" fmla="*/ 117299 w 557874"/>
                <a:gd name="connsiteY10" fmla="*/ 232757 h 706582"/>
                <a:gd name="connsiteX11" fmla="*/ 108986 w 557874"/>
                <a:gd name="connsiteY11" fmla="*/ 257695 h 706582"/>
                <a:gd name="connsiteX12" fmla="*/ 100674 w 557874"/>
                <a:gd name="connsiteY12" fmla="*/ 282633 h 706582"/>
                <a:gd name="connsiteX13" fmla="*/ 84048 w 557874"/>
                <a:gd name="connsiteY13" fmla="*/ 307571 h 706582"/>
                <a:gd name="connsiteX14" fmla="*/ 67423 w 557874"/>
                <a:gd name="connsiteY14" fmla="*/ 374073 h 706582"/>
                <a:gd name="connsiteX15" fmla="*/ 50797 w 557874"/>
                <a:gd name="connsiteY15" fmla="*/ 423950 h 706582"/>
                <a:gd name="connsiteX16" fmla="*/ 42485 w 557874"/>
                <a:gd name="connsiteY16" fmla="*/ 457200 h 706582"/>
                <a:gd name="connsiteX17" fmla="*/ 34172 w 557874"/>
                <a:gd name="connsiteY17" fmla="*/ 482139 h 706582"/>
                <a:gd name="connsiteX18" fmla="*/ 25859 w 557874"/>
                <a:gd name="connsiteY18" fmla="*/ 523702 h 706582"/>
                <a:gd name="connsiteX19" fmla="*/ 921 w 557874"/>
                <a:gd name="connsiteY19" fmla="*/ 606830 h 706582"/>
                <a:gd name="connsiteX20" fmla="*/ 921 w 557874"/>
                <a:gd name="connsiteY20" fmla="*/ 706582 h 70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7874" h="706582">
                  <a:moveTo>
                    <a:pt x="557874" y="0"/>
                  </a:moveTo>
                  <a:cubicBezTo>
                    <a:pt x="417581" y="20043"/>
                    <a:pt x="592493" y="-4328"/>
                    <a:pt x="424870" y="16626"/>
                  </a:cubicBezTo>
                  <a:cubicBezTo>
                    <a:pt x="405428" y="19056"/>
                    <a:pt x="386077" y="22168"/>
                    <a:pt x="366681" y="24939"/>
                  </a:cubicBezTo>
                  <a:cubicBezTo>
                    <a:pt x="358368" y="27710"/>
                    <a:pt x="349797" y="29799"/>
                    <a:pt x="341743" y="33251"/>
                  </a:cubicBezTo>
                  <a:cubicBezTo>
                    <a:pt x="330353" y="38132"/>
                    <a:pt x="320447" y="46616"/>
                    <a:pt x="308492" y="49877"/>
                  </a:cubicBezTo>
                  <a:cubicBezTo>
                    <a:pt x="289589" y="55032"/>
                    <a:pt x="269699" y="55419"/>
                    <a:pt x="250303" y="58190"/>
                  </a:cubicBezTo>
                  <a:cubicBezTo>
                    <a:pt x="227501" y="73390"/>
                    <a:pt x="201377" y="86095"/>
                    <a:pt x="183801" y="108066"/>
                  </a:cubicBezTo>
                  <a:cubicBezTo>
                    <a:pt x="177560" y="115867"/>
                    <a:pt x="173417" y="125203"/>
                    <a:pt x="167176" y="133004"/>
                  </a:cubicBezTo>
                  <a:cubicBezTo>
                    <a:pt x="162280" y="139124"/>
                    <a:pt x="154898" y="143109"/>
                    <a:pt x="150550" y="149630"/>
                  </a:cubicBezTo>
                  <a:cubicBezTo>
                    <a:pt x="143676" y="159940"/>
                    <a:pt x="138527" y="171375"/>
                    <a:pt x="133925" y="182880"/>
                  </a:cubicBezTo>
                  <a:cubicBezTo>
                    <a:pt x="127416" y="199152"/>
                    <a:pt x="122841" y="216131"/>
                    <a:pt x="117299" y="232757"/>
                  </a:cubicBezTo>
                  <a:lnTo>
                    <a:pt x="108986" y="257695"/>
                  </a:lnTo>
                  <a:cubicBezTo>
                    <a:pt x="106215" y="266008"/>
                    <a:pt x="105535" y="275342"/>
                    <a:pt x="100674" y="282633"/>
                  </a:cubicBezTo>
                  <a:lnTo>
                    <a:pt x="84048" y="307571"/>
                  </a:lnTo>
                  <a:cubicBezTo>
                    <a:pt x="58818" y="383271"/>
                    <a:pt x="97530" y="263683"/>
                    <a:pt x="67423" y="374073"/>
                  </a:cubicBezTo>
                  <a:cubicBezTo>
                    <a:pt x="62812" y="390980"/>
                    <a:pt x="55047" y="406948"/>
                    <a:pt x="50797" y="423950"/>
                  </a:cubicBezTo>
                  <a:cubicBezTo>
                    <a:pt x="48026" y="435033"/>
                    <a:pt x="45623" y="446215"/>
                    <a:pt x="42485" y="457200"/>
                  </a:cubicBezTo>
                  <a:cubicBezTo>
                    <a:pt x="40078" y="465626"/>
                    <a:pt x="36297" y="473638"/>
                    <a:pt x="34172" y="482139"/>
                  </a:cubicBezTo>
                  <a:cubicBezTo>
                    <a:pt x="30745" y="495846"/>
                    <a:pt x="29576" y="510071"/>
                    <a:pt x="25859" y="523702"/>
                  </a:cubicBezTo>
                  <a:cubicBezTo>
                    <a:pt x="23278" y="533164"/>
                    <a:pt x="1974" y="589990"/>
                    <a:pt x="921" y="606830"/>
                  </a:cubicBezTo>
                  <a:cubicBezTo>
                    <a:pt x="-1153" y="640016"/>
                    <a:pt x="921" y="673331"/>
                    <a:pt x="921" y="706582"/>
                  </a:cubicBezTo>
                </a:path>
              </a:pathLst>
            </a:cu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2512649A-5F70-99E6-C523-C8C0593F0A19}"/>
                </a:ext>
              </a:extLst>
            </p:cNvPr>
            <p:cNvSpPr/>
            <p:nvPr/>
          </p:nvSpPr>
          <p:spPr>
            <a:xfrm flipH="1">
              <a:off x="2760331" y="2866091"/>
              <a:ext cx="425824" cy="706582"/>
            </a:xfrm>
            <a:custGeom>
              <a:avLst/>
              <a:gdLst>
                <a:gd name="connsiteX0" fmla="*/ 557874 w 557874"/>
                <a:gd name="connsiteY0" fmla="*/ 0 h 706582"/>
                <a:gd name="connsiteX1" fmla="*/ 424870 w 557874"/>
                <a:gd name="connsiteY1" fmla="*/ 16626 h 706582"/>
                <a:gd name="connsiteX2" fmla="*/ 366681 w 557874"/>
                <a:gd name="connsiteY2" fmla="*/ 24939 h 706582"/>
                <a:gd name="connsiteX3" fmla="*/ 341743 w 557874"/>
                <a:gd name="connsiteY3" fmla="*/ 33251 h 706582"/>
                <a:gd name="connsiteX4" fmla="*/ 308492 w 557874"/>
                <a:gd name="connsiteY4" fmla="*/ 49877 h 706582"/>
                <a:gd name="connsiteX5" fmla="*/ 250303 w 557874"/>
                <a:gd name="connsiteY5" fmla="*/ 58190 h 706582"/>
                <a:gd name="connsiteX6" fmla="*/ 183801 w 557874"/>
                <a:gd name="connsiteY6" fmla="*/ 108066 h 706582"/>
                <a:gd name="connsiteX7" fmla="*/ 167176 w 557874"/>
                <a:gd name="connsiteY7" fmla="*/ 133004 h 706582"/>
                <a:gd name="connsiteX8" fmla="*/ 150550 w 557874"/>
                <a:gd name="connsiteY8" fmla="*/ 149630 h 706582"/>
                <a:gd name="connsiteX9" fmla="*/ 133925 w 557874"/>
                <a:gd name="connsiteY9" fmla="*/ 182880 h 706582"/>
                <a:gd name="connsiteX10" fmla="*/ 117299 w 557874"/>
                <a:gd name="connsiteY10" fmla="*/ 232757 h 706582"/>
                <a:gd name="connsiteX11" fmla="*/ 108986 w 557874"/>
                <a:gd name="connsiteY11" fmla="*/ 257695 h 706582"/>
                <a:gd name="connsiteX12" fmla="*/ 100674 w 557874"/>
                <a:gd name="connsiteY12" fmla="*/ 282633 h 706582"/>
                <a:gd name="connsiteX13" fmla="*/ 84048 w 557874"/>
                <a:gd name="connsiteY13" fmla="*/ 307571 h 706582"/>
                <a:gd name="connsiteX14" fmla="*/ 67423 w 557874"/>
                <a:gd name="connsiteY14" fmla="*/ 374073 h 706582"/>
                <a:gd name="connsiteX15" fmla="*/ 50797 w 557874"/>
                <a:gd name="connsiteY15" fmla="*/ 423950 h 706582"/>
                <a:gd name="connsiteX16" fmla="*/ 42485 w 557874"/>
                <a:gd name="connsiteY16" fmla="*/ 457200 h 706582"/>
                <a:gd name="connsiteX17" fmla="*/ 34172 w 557874"/>
                <a:gd name="connsiteY17" fmla="*/ 482139 h 706582"/>
                <a:gd name="connsiteX18" fmla="*/ 25859 w 557874"/>
                <a:gd name="connsiteY18" fmla="*/ 523702 h 706582"/>
                <a:gd name="connsiteX19" fmla="*/ 921 w 557874"/>
                <a:gd name="connsiteY19" fmla="*/ 606830 h 706582"/>
                <a:gd name="connsiteX20" fmla="*/ 921 w 557874"/>
                <a:gd name="connsiteY20" fmla="*/ 706582 h 70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7874" h="706582">
                  <a:moveTo>
                    <a:pt x="557874" y="0"/>
                  </a:moveTo>
                  <a:cubicBezTo>
                    <a:pt x="417581" y="20043"/>
                    <a:pt x="592493" y="-4328"/>
                    <a:pt x="424870" y="16626"/>
                  </a:cubicBezTo>
                  <a:cubicBezTo>
                    <a:pt x="405428" y="19056"/>
                    <a:pt x="386077" y="22168"/>
                    <a:pt x="366681" y="24939"/>
                  </a:cubicBezTo>
                  <a:cubicBezTo>
                    <a:pt x="358368" y="27710"/>
                    <a:pt x="349797" y="29799"/>
                    <a:pt x="341743" y="33251"/>
                  </a:cubicBezTo>
                  <a:cubicBezTo>
                    <a:pt x="330353" y="38132"/>
                    <a:pt x="320447" y="46616"/>
                    <a:pt x="308492" y="49877"/>
                  </a:cubicBezTo>
                  <a:cubicBezTo>
                    <a:pt x="289589" y="55032"/>
                    <a:pt x="269699" y="55419"/>
                    <a:pt x="250303" y="58190"/>
                  </a:cubicBezTo>
                  <a:cubicBezTo>
                    <a:pt x="227501" y="73390"/>
                    <a:pt x="201377" y="86095"/>
                    <a:pt x="183801" y="108066"/>
                  </a:cubicBezTo>
                  <a:cubicBezTo>
                    <a:pt x="177560" y="115867"/>
                    <a:pt x="173417" y="125203"/>
                    <a:pt x="167176" y="133004"/>
                  </a:cubicBezTo>
                  <a:cubicBezTo>
                    <a:pt x="162280" y="139124"/>
                    <a:pt x="154898" y="143109"/>
                    <a:pt x="150550" y="149630"/>
                  </a:cubicBezTo>
                  <a:cubicBezTo>
                    <a:pt x="143676" y="159940"/>
                    <a:pt x="138527" y="171375"/>
                    <a:pt x="133925" y="182880"/>
                  </a:cubicBezTo>
                  <a:cubicBezTo>
                    <a:pt x="127416" y="199152"/>
                    <a:pt x="122841" y="216131"/>
                    <a:pt x="117299" y="232757"/>
                  </a:cubicBezTo>
                  <a:lnTo>
                    <a:pt x="108986" y="257695"/>
                  </a:lnTo>
                  <a:cubicBezTo>
                    <a:pt x="106215" y="266008"/>
                    <a:pt x="105535" y="275342"/>
                    <a:pt x="100674" y="282633"/>
                  </a:cubicBezTo>
                  <a:lnTo>
                    <a:pt x="84048" y="307571"/>
                  </a:lnTo>
                  <a:cubicBezTo>
                    <a:pt x="58818" y="383271"/>
                    <a:pt x="97530" y="263683"/>
                    <a:pt x="67423" y="374073"/>
                  </a:cubicBezTo>
                  <a:cubicBezTo>
                    <a:pt x="62812" y="390980"/>
                    <a:pt x="55047" y="406948"/>
                    <a:pt x="50797" y="423950"/>
                  </a:cubicBezTo>
                  <a:cubicBezTo>
                    <a:pt x="48026" y="435033"/>
                    <a:pt x="45623" y="446215"/>
                    <a:pt x="42485" y="457200"/>
                  </a:cubicBezTo>
                  <a:cubicBezTo>
                    <a:pt x="40078" y="465626"/>
                    <a:pt x="36297" y="473638"/>
                    <a:pt x="34172" y="482139"/>
                  </a:cubicBezTo>
                  <a:cubicBezTo>
                    <a:pt x="30745" y="495846"/>
                    <a:pt x="29576" y="510071"/>
                    <a:pt x="25859" y="523702"/>
                  </a:cubicBezTo>
                  <a:cubicBezTo>
                    <a:pt x="23278" y="533164"/>
                    <a:pt x="1974" y="589990"/>
                    <a:pt x="921" y="606830"/>
                  </a:cubicBezTo>
                  <a:cubicBezTo>
                    <a:pt x="-1153" y="640016"/>
                    <a:pt x="921" y="673331"/>
                    <a:pt x="921" y="706582"/>
                  </a:cubicBezTo>
                </a:path>
              </a:pathLst>
            </a:cu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a:extLst>
                <a:ext uri="{FF2B5EF4-FFF2-40B4-BE49-F238E27FC236}">
                  <a16:creationId xmlns:a16="http://schemas.microsoft.com/office/drawing/2014/main" id="{C90E9523-2525-0A55-0D94-CBC125D6E5A5}"/>
                </a:ext>
              </a:extLst>
            </p:cNvPr>
            <p:cNvSpPr/>
            <p:nvPr/>
          </p:nvSpPr>
          <p:spPr>
            <a:xfrm flipH="1">
              <a:off x="2821291" y="3094155"/>
              <a:ext cx="557874" cy="630918"/>
            </a:xfrm>
            <a:custGeom>
              <a:avLst/>
              <a:gdLst>
                <a:gd name="connsiteX0" fmla="*/ 557874 w 557874"/>
                <a:gd name="connsiteY0" fmla="*/ 0 h 706582"/>
                <a:gd name="connsiteX1" fmla="*/ 424870 w 557874"/>
                <a:gd name="connsiteY1" fmla="*/ 16626 h 706582"/>
                <a:gd name="connsiteX2" fmla="*/ 366681 w 557874"/>
                <a:gd name="connsiteY2" fmla="*/ 24939 h 706582"/>
                <a:gd name="connsiteX3" fmla="*/ 341743 w 557874"/>
                <a:gd name="connsiteY3" fmla="*/ 33251 h 706582"/>
                <a:gd name="connsiteX4" fmla="*/ 308492 w 557874"/>
                <a:gd name="connsiteY4" fmla="*/ 49877 h 706582"/>
                <a:gd name="connsiteX5" fmla="*/ 250303 w 557874"/>
                <a:gd name="connsiteY5" fmla="*/ 58190 h 706582"/>
                <a:gd name="connsiteX6" fmla="*/ 183801 w 557874"/>
                <a:gd name="connsiteY6" fmla="*/ 108066 h 706582"/>
                <a:gd name="connsiteX7" fmla="*/ 167176 w 557874"/>
                <a:gd name="connsiteY7" fmla="*/ 133004 h 706582"/>
                <a:gd name="connsiteX8" fmla="*/ 150550 w 557874"/>
                <a:gd name="connsiteY8" fmla="*/ 149630 h 706582"/>
                <a:gd name="connsiteX9" fmla="*/ 133925 w 557874"/>
                <a:gd name="connsiteY9" fmla="*/ 182880 h 706582"/>
                <a:gd name="connsiteX10" fmla="*/ 117299 w 557874"/>
                <a:gd name="connsiteY10" fmla="*/ 232757 h 706582"/>
                <a:gd name="connsiteX11" fmla="*/ 108986 w 557874"/>
                <a:gd name="connsiteY11" fmla="*/ 257695 h 706582"/>
                <a:gd name="connsiteX12" fmla="*/ 100674 w 557874"/>
                <a:gd name="connsiteY12" fmla="*/ 282633 h 706582"/>
                <a:gd name="connsiteX13" fmla="*/ 84048 w 557874"/>
                <a:gd name="connsiteY13" fmla="*/ 307571 h 706582"/>
                <a:gd name="connsiteX14" fmla="*/ 67423 w 557874"/>
                <a:gd name="connsiteY14" fmla="*/ 374073 h 706582"/>
                <a:gd name="connsiteX15" fmla="*/ 50797 w 557874"/>
                <a:gd name="connsiteY15" fmla="*/ 423950 h 706582"/>
                <a:gd name="connsiteX16" fmla="*/ 42485 w 557874"/>
                <a:gd name="connsiteY16" fmla="*/ 457200 h 706582"/>
                <a:gd name="connsiteX17" fmla="*/ 34172 w 557874"/>
                <a:gd name="connsiteY17" fmla="*/ 482139 h 706582"/>
                <a:gd name="connsiteX18" fmla="*/ 25859 w 557874"/>
                <a:gd name="connsiteY18" fmla="*/ 523702 h 706582"/>
                <a:gd name="connsiteX19" fmla="*/ 921 w 557874"/>
                <a:gd name="connsiteY19" fmla="*/ 606830 h 706582"/>
                <a:gd name="connsiteX20" fmla="*/ 921 w 557874"/>
                <a:gd name="connsiteY20" fmla="*/ 706582 h 70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7874" h="706582">
                  <a:moveTo>
                    <a:pt x="557874" y="0"/>
                  </a:moveTo>
                  <a:cubicBezTo>
                    <a:pt x="417581" y="20043"/>
                    <a:pt x="592493" y="-4328"/>
                    <a:pt x="424870" y="16626"/>
                  </a:cubicBezTo>
                  <a:cubicBezTo>
                    <a:pt x="405428" y="19056"/>
                    <a:pt x="386077" y="22168"/>
                    <a:pt x="366681" y="24939"/>
                  </a:cubicBezTo>
                  <a:cubicBezTo>
                    <a:pt x="358368" y="27710"/>
                    <a:pt x="349797" y="29799"/>
                    <a:pt x="341743" y="33251"/>
                  </a:cubicBezTo>
                  <a:cubicBezTo>
                    <a:pt x="330353" y="38132"/>
                    <a:pt x="320447" y="46616"/>
                    <a:pt x="308492" y="49877"/>
                  </a:cubicBezTo>
                  <a:cubicBezTo>
                    <a:pt x="289589" y="55032"/>
                    <a:pt x="269699" y="55419"/>
                    <a:pt x="250303" y="58190"/>
                  </a:cubicBezTo>
                  <a:cubicBezTo>
                    <a:pt x="227501" y="73390"/>
                    <a:pt x="201377" y="86095"/>
                    <a:pt x="183801" y="108066"/>
                  </a:cubicBezTo>
                  <a:cubicBezTo>
                    <a:pt x="177560" y="115867"/>
                    <a:pt x="173417" y="125203"/>
                    <a:pt x="167176" y="133004"/>
                  </a:cubicBezTo>
                  <a:cubicBezTo>
                    <a:pt x="162280" y="139124"/>
                    <a:pt x="154898" y="143109"/>
                    <a:pt x="150550" y="149630"/>
                  </a:cubicBezTo>
                  <a:cubicBezTo>
                    <a:pt x="143676" y="159940"/>
                    <a:pt x="138527" y="171375"/>
                    <a:pt x="133925" y="182880"/>
                  </a:cubicBezTo>
                  <a:cubicBezTo>
                    <a:pt x="127416" y="199152"/>
                    <a:pt x="122841" y="216131"/>
                    <a:pt x="117299" y="232757"/>
                  </a:cubicBezTo>
                  <a:lnTo>
                    <a:pt x="108986" y="257695"/>
                  </a:lnTo>
                  <a:cubicBezTo>
                    <a:pt x="106215" y="266008"/>
                    <a:pt x="105535" y="275342"/>
                    <a:pt x="100674" y="282633"/>
                  </a:cubicBezTo>
                  <a:lnTo>
                    <a:pt x="84048" y="307571"/>
                  </a:lnTo>
                  <a:cubicBezTo>
                    <a:pt x="58818" y="383271"/>
                    <a:pt x="97530" y="263683"/>
                    <a:pt x="67423" y="374073"/>
                  </a:cubicBezTo>
                  <a:cubicBezTo>
                    <a:pt x="62812" y="390980"/>
                    <a:pt x="55047" y="406948"/>
                    <a:pt x="50797" y="423950"/>
                  </a:cubicBezTo>
                  <a:cubicBezTo>
                    <a:pt x="48026" y="435033"/>
                    <a:pt x="45623" y="446215"/>
                    <a:pt x="42485" y="457200"/>
                  </a:cubicBezTo>
                  <a:cubicBezTo>
                    <a:pt x="40078" y="465626"/>
                    <a:pt x="36297" y="473638"/>
                    <a:pt x="34172" y="482139"/>
                  </a:cubicBezTo>
                  <a:cubicBezTo>
                    <a:pt x="30745" y="495846"/>
                    <a:pt x="29576" y="510071"/>
                    <a:pt x="25859" y="523702"/>
                  </a:cubicBezTo>
                  <a:cubicBezTo>
                    <a:pt x="23278" y="533164"/>
                    <a:pt x="1974" y="589990"/>
                    <a:pt x="921" y="606830"/>
                  </a:cubicBezTo>
                  <a:cubicBezTo>
                    <a:pt x="-1153" y="640016"/>
                    <a:pt x="921" y="673331"/>
                    <a:pt x="921" y="706582"/>
                  </a:cubicBezTo>
                </a:path>
              </a:pathLst>
            </a:cu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083C29-F041-0423-F58D-1B0D2A6737E3}"/>
                  </a:ext>
                </a:extLst>
              </p:cNvPr>
              <p:cNvSpPr txBox="1"/>
              <p:nvPr/>
            </p:nvSpPr>
            <p:spPr>
              <a:xfrm>
                <a:off x="10855246" y="4079117"/>
                <a:ext cx="2719558" cy="954107"/>
              </a:xfrm>
              <a:prstGeom prst="rect">
                <a:avLst/>
              </a:prstGeom>
              <a:noFill/>
            </p:spPr>
            <p:txBody>
              <a:bodyPr wrap="square">
                <a:spAutoFit/>
              </a:bodyPr>
              <a:lstStyle/>
              <a:p>
                <a:r>
                  <a:rPr lang="en-US" sz="2800" dirty="0">
                    <a:solidFill>
                      <a:schemeClr val="accent1">
                        <a:lumMod val="20000"/>
                        <a:lumOff val="80000"/>
                      </a:schemeClr>
                    </a:solidFill>
                  </a:rPr>
                  <a:t>water in bucket</a:t>
                </a:r>
              </a:p>
              <a:p>
                <a:r>
                  <a:rPr lang="en-US" sz="2800" dirty="0">
                    <a:solidFill>
                      <a:schemeClr val="accent1">
                        <a:lumMod val="20000"/>
                        <a:lumOff val="80000"/>
                      </a:schemeClr>
                    </a:solidFill>
                  </a:rPr>
                  <a:t>at time </a:t>
                </a:r>
                <a14:m>
                  <m:oMath xmlns:m="http://schemas.openxmlformats.org/officeDocument/2006/math">
                    <m:r>
                      <m:rPr>
                        <m:sty m:val="p"/>
                      </m:rPr>
                      <a:rPr lang="en-US" sz="2800" b="0" i="0" smtClean="0">
                        <a:solidFill>
                          <a:schemeClr val="accent1">
                            <a:lumMod val="20000"/>
                            <a:lumOff val="80000"/>
                          </a:schemeClr>
                        </a:solidFill>
                        <a:latin typeface="Cambria Math" panose="02040503050406030204" pitchFamily="18" charset="0"/>
                      </a:rPr>
                      <m:t>t</m:t>
                    </m:r>
                    <m:r>
                      <a:rPr lang="en-US" sz="2800" b="0" i="0" smtClean="0">
                        <a:solidFill>
                          <a:schemeClr val="accent1">
                            <a:lumMod val="20000"/>
                            <a:lumOff val="80000"/>
                          </a:schemeClr>
                        </a:solidFill>
                        <a:latin typeface="Cambria Math" panose="02040503050406030204" pitchFamily="18" charset="0"/>
                      </a:rPr>
                      <m:t>+</m:t>
                    </m:r>
                    <m:r>
                      <a:rPr lang="en-US" sz="2800" b="0" i="1" smtClean="0">
                        <a:solidFill>
                          <a:schemeClr val="accent1">
                            <a:lumMod val="20000"/>
                            <a:lumOff val="80000"/>
                          </a:schemeClr>
                        </a:solidFill>
                        <a:latin typeface="Cambria Math" panose="02040503050406030204" pitchFamily="18" charset="0"/>
                      </a:rPr>
                      <m:t>𝛥</m:t>
                    </m:r>
                    <m:r>
                      <a:rPr lang="en-US" sz="2800" b="0" i="1" smtClean="0">
                        <a:solidFill>
                          <a:schemeClr val="accent1">
                            <a:lumMod val="20000"/>
                            <a:lumOff val="80000"/>
                          </a:schemeClr>
                        </a:solidFill>
                        <a:latin typeface="Cambria Math" panose="02040503050406030204" pitchFamily="18" charset="0"/>
                      </a:rPr>
                      <m:t>𝑡</m:t>
                    </m:r>
                  </m:oMath>
                </a14:m>
                <a:r>
                  <a:rPr lang="en-US" sz="2800" dirty="0">
                    <a:solidFill>
                      <a:schemeClr val="accent1">
                        <a:lumMod val="20000"/>
                        <a:lumOff val="80000"/>
                      </a:schemeClr>
                    </a:solidFill>
                  </a:rPr>
                  <a:t> </a:t>
                </a:r>
              </a:p>
            </p:txBody>
          </p:sp>
        </mc:Choice>
        <mc:Fallback xmlns="">
          <p:sp>
            <p:nvSpPr>
              <p:cNvPr id="40" name="TextBox 39">
                <a:extLst>
                  <a:ext uri="{FF2B5EF4-FFF2-40B4-BE49-F238E27FC236}">
                    <a16:creationId xmlns:a16="http://schemas.microsoft.com/office/drawing/2014/main" id="{63083C29-F041-0423-F58D-1B0D2A6737E3}"/>
                  </a:ext>
                </a:extLst>
              </p:cNvPr>
              <p:cNvSpPr txBox="1">
                <a:spLocks noRot="1" noChangeAspect="1" noMove="1" noResize="1" noEditPoints="1" noAdjustHandles="1" noChangeArrowheads="1" noChangeShapeType="1" noTextEdit="1"/>
              </p:cNvSpPr>
              <p:nvPr/>
            </p:nvSpPr>
            <p:spPr>
              <a:xfrm>
                <a:off x="10855246" y="4079117"/>
                <a:ext cx="2719558" cy="954107"/>
              </a:xfrm>
              <a:prstGeom prst="rect">
                <a:avLst/>
              </a:prstGeom>
              <a:blipFill>
                <a:blip r:embed="rId17"/>
                <a:stretch>
                  <a:fillRect l="-4651" t="-7895" b="-15789"/>
                </a:stretch>
              </a:blipFill>
            </p:spPr>
            <p:txBody>
              <a:bodyPr/>
              <a:lstStyle/>
              <a:p>
                <a:r>
                  <a:rPr lang="en-US">
                    <a:noFill/>
                  </a:rPr>
                  <a:t> </a:t>
                </a:r>
              </a:p>
            </p:txBody>
          </p:sp>
        </mc:Fallback>
      </mc:AlternateContent>
    </p:spTree>
    <p:extLst>
      <p:ext uri="{BB962C8B-B14F-4D97-AF65-F5344CB8AC3E}">
        <p14:creationId xmlns:p14="http://schemas.microsoft.com/office/powerpoint/2010/main" val="43312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animBg="1"/>
      <p:bldP spid="40" grpId="0"/>
    </p:bldLst>
  </p:timing>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12058</TotalTime>
  <Words>4444</Words>
  <Application>Microsoft Macintosh PowerPoint</Application>
  <PresentationFormat>Custom</PresentationFormat>
  <Paragraphs>538</Paragraphs>
  <Slides>57</Slides>
  <Notes>47</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Cambria Math</vt:lpstr>
      <vt:lpstr>Calibri</vt:lpstr>
      <vt:lpstr>Wingdings</vt:lpstr>
      <vt:lpstr>helvetica</vt:lpstr>
      <vt:lpstr>AdvPA183</vt:lpstr>
      <vt:lpstr>Helvetica Neue</vt:lpstr>
      <vt:lpstr>CMR12</vt:lpstr>
      <vt:lpstr>Arial</vt:lpstr>
      <vt:lpstr>helvetica</vt:lpstr>
      <vt:lpstr>Arial</vt:lpstr>
      <vt:lpstr>MinionPro</vt:lpstr>
      <vt:lpstr>20_BasicBlack</vt:lpstr>
      <vt:lpstr>ODE models of biological systems</vt:lpstr>
      <vt:lpstr>References</vt:lpstr>
      <vt:lpstr>Modeling Approaches</vt:lpstr>
      <vt:lpstr>Discrete and continuous modeling approaches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ODE Models: Into to ODEs</dc:title>
  <cp:lastModifiedBy>Jashnsaz, Hossein</cp:lastModifiedBy>
  <cp:revision>81</cp:revision>
  <dcterms:modified xsi:type="dcterms:W3CDTF">2023-02-23T19:52:42Z</dcterms:modified>
</cp:coreProperties>
</file>